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76" r:id="rId7"/>
    <p:sldId id="266" r:id="rId8"/>
    <p:sldId id="267" r:id="rId9"/>
    <p:sldId id="277" r:id="rId10"/>
    <p:sldId id="268" r:id="rId11"/>
    <p:sldId id="269" r:id="rId12"/>
    <p:sldId id="278" r:id="rId13"/>
    <p:sldId id="270" r:id="rId14"/>
    <p:sldId id="271" r:id="rId15"/>
    <p:sldId id="272" r:id="rId16"/>
    <p:sldId id="279" r:id="rId17"/>
    <p:sldId id="273" r:id="rId18"/>
    <p:sldId id="274" r:id="rId19"/>
    <p:sldId id="275" r:id="rId20"/>
    <p:sldId id="280" r:id="rId21"/>
    <p:sldId id="261" r:id="rId22"/>
    <p:sldId id="260" r:id="rId23"/>
    <p:sldId id="262" r:id="rId24"/>
    <p:sldId id="281" r:id="rId25"/>
    <p:sldId id="282" r:id="rId26"/>
    <p:sldId id="285" r:id="rId27"/>
    <p:sldId id="284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5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069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7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5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29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2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8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11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4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3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87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CEIS 114 Course Project Traffic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Mitchell Woodworth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70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3306742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B4C0115C-3CDB-A144-B2FF-8E4558355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8" r="-2" b="-2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3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6">
            <a:extLst>
              <a:ext uri="{FF2B5EF4-FFF2-40B4-BE49-F238E27FC236}">
                <a16:creationId xmlns:a16="http://schemas.microsoft.com/office/drawing/2014/main" id="{C413590B-CB36-47BC-B705-69813F7B5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D676F4B9-1E76-49E4-8A47-FBDCE00D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340" y="673240"/>
            <a:ext cx="314846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Screenshot of code in Arduino IDE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FF8A0554-081B-4FCD-B8AC-1F826E38F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406FFEE2-58A0-44A3-9892-24602A688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612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CA411D-D82A-4BF1-878C-4C25F8C77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097" y="488844"/>
            <a:ext cx="3731895" cy="3526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4839AC4-AB64-DB36-552B-95AB0E55E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2" y="648369"/>
            <a:ext cx="3093449" cy="3205648"/>
          </a:xfrm>
          <a:prstGeom prst="rect">
            <a:avLst/>
          </a:prstGeom>
        </p:spPr>
      </p:pic>
      <p:sp>
        <p:nvSpPr>
          <p:cNvPr id="27" name="Round Single Corner Rectangle 15">
            <a:extLst>
              <a:ext uri="{FF2B5EF4-FFF2-40B4-BE49-F238E27FC236}">
                <a16:creationId xmlns:a16="http://schemas.microsoft.com/office/drawing/2014/main" id="{C9BB7D94-2C4A-4F0F-8933-E3276A899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8650" y="604977"/>
            <a:ext cx="1998359" cy="2223847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 Single Corner Rectangle 14">
            <a:extLst>
              <a:ext uri="{FF2B5EF4-FFF2-40B4-BE49-F238E27FC236}">
                <a16:creationId xmlns:a16="http://schemas.microsoft.com/office/drawing/2014/main" id="{2C166329-A912-4CA1-A632-89563D660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769673" y="4118455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B54679-12EF-4E3F-B1F8-3750B8BD1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7795" y="2989690"/>
            <a:ext cx="3023953" cy="3388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0D533AF-0D57-814D-870A-D92C4721E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0" y="3282646"/>
            <a:ext cx="2704909" cy="280301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29516-F326-A312-2C13-F017AEDAE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2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6071C-F848-458F-39A3-F982D60B7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more control of the lights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48795-DE38-2AD3-D247-CB9FDF2B7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Implementing a push button to simulate a pedestrian walk button.</a:t>
            </a:r>
          </a:p>
        </p:txBody>
      </p:sp>
    </p:spTree>
    <p:extLst>
      <p:ext uri="{BB962C8B-B14F-4D97-AF65-F5344CB8AC3E}">
        <p14:creationId xmlns:p14="http://schemas.microsoft.com/office/powerpoint/2010/main" val="140050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70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3306742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Push Button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ircuit board with wires">
            <a:extLst>
              <a:ext uri="{FF2B5EF4-FFF2-40B4-BE49-F238E27FC236}">
                <a16:creationId xmlns:a16="http://schemas.microsoft.com/office/drawing/2014/main" id="{16CE381F-CA25-E085-CAF0-1B2C89192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r="-2" b="-2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0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Screenshot of code in Arduino IDE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A23CD1B-E09C-4213-25A5-3AC421476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86" y="941122"/>
            <a:ext cx="4884870" cy="511504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880E09-2336-DC99-D02D-170DC39B3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5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Screenshot of Serial Monitor in Arduino IDE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FF59FE-B2C4-4FFE-DCF0-494780CAE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2185835"/>
            <a:ext cx="6177937" cy="26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0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76FB0-0868-B2CD-1BB4-A52F90AA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Adding a Display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57681-5198-2BD6-8384-30D080365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Adding a display to show the pedestrian they can walk or not.</a:t>
            </a:r>
          </a:p>
        </p:txBody>
      </p:sp>
    </p:spTree>
    <p:extLst>
      <p:ext uri="{BB962C8B-B14F-4D97-AF65-F5344CB8AC3E}">
        <p14:creationId xmlns:p14="http://schemas.microsoft.com/office/powerpoint/2010/main" val="367170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2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3306742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Push Button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LCD Unit  with Message Display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 useBgFill="1">
        <p:nvSpPr>
          <p:cNvPr id="21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4D9F092-12BB-DC2D-01B9-D55431735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39" y="1832800"/>
            <a:ext cx="6127287" cy="36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9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Screenshot of code in Arduino IDE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5A1893-F902-06E9-70B1-84CD9D0C2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29" y="941122"/>
            <a:ext cx="5574984" cy="51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04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67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994F1C4-7572-7A75-2368-61976C596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07" y="3085414"/>
            <a:ext cx="7201524" cy="31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5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Inventory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3306742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ESP 32 Board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Colored LEDs: Red, Yellow, Green, and Blue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Breadboard(s)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LCD Unit with I2C Adapter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Active Buzzer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Mini Router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Push Button(s)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PIR Motion Sensor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lvl="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FFE323-06E5-4B7A-5B82-673E298D9E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" b="3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D3E21-C79C-265D-3AB4-843A9190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Adding an emergency sensor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AF7D6-4BBA-6E58-46AF-3BEDF504B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Adding a motion sensor to the lights as well as a emergency button that will turn on the blue light to show the traffic what is happening.</a:t>
            </a:r>
          </a:p>
        </p:txBody>
      </p:sp>
    </p:spTree>
    <p:extLst>
      <p:ext uri="{BB962C8B-B14F-4D97-AF65-F5344CB8AC3E}">
        <p14:creationId xmlns:p14="http://schemas.microsoft.com/office/powerpoint/2010/main" val="316735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2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3306742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Colored LEDs: Red, Yellow and Green (two sets)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One Blue LED – Emergency Light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Push Buttons - 2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LCD Unit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Buzzer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PIR Motion Sensor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Breadboard</a:t>
            </a:r>
          </a:p>
        </p:txBody>
      </p:sp>
      <p:sp useBgFill="1">
        <p:nvSpPr>
          <p:cNvPr id="16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E86D988-59EA-0530-B22A-AE65D3BF2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9" y="1336566"/>
            <a:ext cx="538896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5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Screenshot of code in Arduino IDE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D34123-B4F9-B37A-E1EB-7477B6204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17" y="941122"/>
            <a:ext cx="4948809" cy="51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Screenshot of Serial Monitor in Arduino IDE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A5B3D4D-3BDA-A6F1-4298-7E2C47F0C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2247615"/>
            <a:ext cx="6177937" cy="25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3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D6851-D804-7671-0340-A853A9CC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Peer to peer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490D0-ED83-88F7-8CF6-5C18F0AFE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After reviewing my peers review of my project I have received praise for my work and received little to no corrective feedback of my work.</a:t>
            </a:r>
          </a:p>
        </p:txBody>
      </p:sp>
    </p:spTree>
    <p:extLst>
      <p:ext uri="{BB962C8B-B14F-4D97-AF65-F5344CB8AC3E}">
        <p14:creationId xmlns:p14="http://schemas.microsoft.com/office/powerpoint/2010/main" val="3966666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61B7B-7FE2-6FCE-4C80-9B495183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Take away from Peer to peer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1B07A-3648-D5AF-9B1B-F060636CD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 feel based on my peers review of my work that I have a good understanding of the material and know that if I put my mind to a task, I can conquer it.</a:t>
            </a:r>
          </a:p>
        </p:txBody>
      </p:sp>
    </p:spTree>
    <p:extLst>
      <p:ext uri="{BB962C8B-B14F-4D97-AF65-F5344CB8AC3E}">
        <p14:creationId xmlns:p14="http://schemas.microsoft.com/office/powerpoint/2010/main" val="3671323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471B4-D12D-C81B-9A8A-DA552063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Struggles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0A0774-CE7A-23A0-8D73-6F342EB00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Some struggles I have encounter were:</a:t>
            </a:r>
          </a:p>
          <a:p>
            <a:endParaRPr lang="en-US" sz="2000" dirty="0"/>
          </a:p>
          <a:p>
            <a:r>
              <a:rPr lang="en-US" sz="2000" dirty="0"/>
              <a:t>Correctly imputing the code in the correct spot.</a:t>
            </a:r>
          </a:p>
          <a:p>
            <a:endParaRPr lang="en-US" sz="2000" dirty="0"/>
          </a:p>
          <a:p>
            <a:r>
              <a:rPr lang="en-US" sz="2000" dirty="0"/>
              <a:t>Putting the correct wires in the correct place.</a:t>
            </a:r>
          </a:p>
        </p:txBody>
      </p:sp>
    </p:spTree>
    <p:extLst>
      <p:ext uri="{BB962C8B-B14F-4D97-AF65-F5344CB8AC3E}">
        <p14:creationId xmlns:p14="http://schemas.microsoft.com/office/powerpoint/2010/main" val="2622320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16F90-36C1-3CC4-2552-16CB4575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Career skills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AB451-4AE0-457B-DF45-249B93C30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Better coding skills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More information about the world of IoT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Hardware and Device Management</a:t>
            </a:r>
          </a:p>
        </p:txBody>
      </p:sp>
    </p:spTree>
    <p:extLst>
      <p:ext uri="{BB962C8B-B14F-4D97-AF65-F5344CB8AC3E}">
        <p14:creationId xmlns:p14="http://schemas.microsoft.com/office/powerpoint/2010/main" val="1989292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C0187-4D66-2002-A77B-B74388EB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conclusion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D6FE-8685-669A-54D0-EA09C0FB8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This project has helped me get a better understanding of how the world of IoT device could work and make our current life better.</a:t>
            </a:r>
          </a:p>
        </p:txBody>
      </p:sp>
    </p:spTree>
    <p:extLst>
      <p:ext uri="{BB962C8B-B14F-4D97-AF65-F5344CB8AC3E}">
        <p14:creationId xmlns:p14="http://schemas.microsoft.com/office/powerpoint/2010/main" val="403869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A15B1D-0133-4CB3-B7CC-61FA72874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F2F61C-287D-47BC-878F-C876F74F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4753466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ESP32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94560"/>
            <a:ext cx="4753466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Microcontroller mounted and powered ON</a:t>
            </a:r>
            <a:endParaRPr lang="en-US"/>
          </a:p>
          <a:p>
            <a:pPr lvl="0"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B5BA9375-863F-4B24-9083-14FE819F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1066164"/>
            <a:ext cx="5305958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picture containing text, indoor, open, plastic&#10;&#10;Description automatically generated">
            <a:extLst>
              <a:ext uri="{FF2B5EF4-FFF2-40B4-BE49-F238E27FC236}">
                <a16:creationId xmlns:a16="http://schemas.microsoft.com/office/drawing/2014/main" id="{49A4C91D-2FC7-D33F-F29D-857272C1C3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r="3" b="3"/>
          <a:stretch/>
        </p:blipFill>
        <p:spPr>
          <a:xfrm>
            <a:off x="6407004" y="1336566"/>
            <a:ext cx="4683948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/>
              <a:t>Installation of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695" y="3923151"/>
            <a:ext cx="3761965" cy="229388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 dirty="0"/>
              <a:t> </a:t>
            </a:r>
            <a:endParaRPr lang="en-US" sz="2000" b="1" dirty="0"/>
          </a:p>
        </p:txBody>
      </p:sp>
      <p:pic>
        <p:nvPicPr>
          <p:cNvPr id="11" name="Picture 10" descr="A picture containing text, computer, screenshot&#10;&#10;Description automatically generated">
            <a:extLst>
              <a:ext uri="{FF2B5EF4-FFF2-40B4-BE49-F238E27FC236}">
                <a16:creationId xmlns:a16="http://schemas.microsoft.com/office/drawing/2014/main" id="{E658EEEB-E5D2-E358-EAD6-15241F7AD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1761101"/>
            <a:ext cx="6177937" cy="34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25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ESP32 WiFi Scan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695" y="3923151"/>
            <a:ext cx="3761965" cy="229388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000" b="1" dirty="0"/>
          </a:p>
        </p:txBody>
      </p:sp>
      <p:pic>
        <p:nvPicPr>
          <p:cNvPr id="5" name="Picture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E715A26-D077-134C-5F45-E0752BD72E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r="10855"/>
          <a:stretch>
            <a:fillRect/>
          </a:stretch>
        </p:blipFill>
        <p:spPr>
          <a:xfrm>
            <a:off x="5046653" y="1229957"/>
            <a:ext cx="6177937" cy="45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D5704-87B2-0CAC-CBC4-C04D50A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Implementing LED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E1C6B-5A65-3C82-74AB-C3DCCE227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Adding the code for basic light usage</a:t>
            </a:r>
          </a:p>
        </p:txBody>
      </p:sp>
    </p:spTree>
    <p:extLst>
      <p:ext uri="{BB962C8B-B14F-4D97-AF65-F5344CB8AC3E}">
        <p14:creationId xmlns:p14="http://schemas.microsoft.com/office/powerpoint/2010/main" val="122766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6">
            <a:extLst>
              <a:ext uri="{FF2B5EF4-FFF2-40B4-BE49-F238E27FC236}">
                <a16:creationId xmlns:a16="http://schemas.microsoft.com/office/drawing/2014/main" id="{35085FD1-965D-4283-9406-8871587C5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32384F39-35AD-4EDD-BBE2-DAABB4C4D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04AA62BE-32F1-4173-ABCF-3508A30C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1"/>
          <a:stretch/>
        </p:blipFill>
        <p:spPr>
          <a:xfrm>
            <a:off x="0" y="0"/>
            <a:ext cx="782955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6848855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194560"/>
            <a:ext cx="6848854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ESP 32 Board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Colored LEDs: Red, Yellow and Green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dirty="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D3CE2589-DC80-425D-E1FE-8E873EF2D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r="4" b="4"/>
          <a:stretch/>
        </p:blipFill>
        <p:spPr>
          <a:xfrm>
            <a:off x="8132064" y="10"/>
            <a:ext cx="4059936" cy="2194550"/>
          </a:xfrm>
          <a:prstGeom prst="rect">
            <a:avLst/>
          </a:prstGeom>
        </p:spPr>
      </p:pic>
      <p:pic>
        <p:nvPicPr>
          <p:cNvPr id="10" name="Picture 9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C0C200A0-149A-C5F6-408D-23025FBDB4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r="-1" b="-1"/>
          <a:stretch/>
        </p:blipFill>
        <p:spPr>
          <a:xfrm>
            <a:off x="8132064" y="2331720"/>
            <a:ext cx="4059936" cy="2194560"/>
          </a:xfrm>
          <a:prstGeom prst="rect">
            <a:avLst/>
          </a:prstGeom>
        </p:spPr>
      </p:pic>
      <p:pic>
        <p:nvPicPr>
          <p:cNvPr id="12" name="Picture 11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A66B1ACE-71A1-C5F9-ED55-A8D08430A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r="-1" b="-1"/>
          <a:stretch/>
        </p:blipFill>
        <p:spPr>
          <a:xfrm>
            <a:off x="8132064" y="4663440"/>
            <a:ext cx="4059936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3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Screenshot of code in Arduino IDE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329B9D4-DE3F-F4A6-EF0C-81C878FBC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49" y="941122"/>
            <a:ext cx="4808144" cy="51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9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FA855-D728-02CC-EAC2-D228A90B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147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Two Sets of Lights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525AAA-82CE-4027-A26C-B0EFFD85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" r="43746" b="531"/>
          <a:stretch/>
        </p:blipFill>
        <p:spPr>
          <a:xfrm rot="5400000" flipH="1" flipV="1">
            <a:off x="-1265719" y="2187575"/>
            <a:ext cx="6857999" cy="24828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D5A04-5236-AD94-61D3-44739902A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90507" y="2628900"/>
            <a:ext cx="7454077" cy="3589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Adding another set of LED</a:t>
            </a:r>
          </a:p>
        </p:txBody>
      </p:sp>
    </p:spTree>
    <p:extLst>
      <p:ext uri="{BB962C8B-B14F-4D97-AF65-F5344CB8AC3E}">
        <p14:creationId xmlns:p14="http://schemas.microsoft.com/office/powerpoint/2010/main" val="98457207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224</TotalTime>
  <Words>479</Words>
  <Application>Microsoft Office PowerPoint</Application>
  <PresentationFormat>Widescreen</PresentationFormat>
  <Paragraphs>90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Century Gothic</vt:lpstr>
      <vt:lpstr>Vapor Trail</vt:lpstr>
      <vt:lpstr>CEIS 114 Course Project Traffic control</vt:lpstr>
      <vt:lpstr>Inventory</vt:lpstr>
      <vt:lpstr>ESP32</vt:lpstr>
      <vt:lpstr>Installation of Arduino IDE</vt:lpstr>
      <vt:lpstr>ESP32 WiFi Scan</vt:lpstr>
      <vt:lpstr>Implementing LED</vt:lpstr>
      <vt:lpstr>Picture of circuit with working LEDs</vt:lpstr>
      <vt:lpstr>Screenshot of code in Arduino IDE</vt:lpstr>
      <vt:lpstr>Two Sets of Lights</vt:lpstr>
      <vt:lpstr>Picture of circuit with working LEDs</vt:lpstr>
      <vt:lpstr>Screenshot of code in Arduino IDE</vt:lpstr>
      <vt:lpstr>more control of the lights</vt:lpstr>
      <vt:lpstr>Picture of circuit with working LEDs</vt:lpstr>
      <vt:lpstr>Screenshot of code in Arduino IDE</vt:lpstr>
      <vt:lpstr>Screenshot of Serial Monitor in Arduino IDE</vt:lpstr>
      <vt:lpstr>Adding a Display</vt:lpstr>
      <vt:lpstr>Picture of circuit with working LEDs and LCD display</vt:lpstr>
      <vt:lpstr>Screenshot of code in Arduino IDE</vt:lpstr>
      <vt:lpstr>Screenshot of Serial Monitor in Arduino IDE</vt:lpstr>
      <vt:lpstr>Adding an emergency sensor</vt:lpstr>
      <vt:lpstr>Picture of circuit with working LEDs and LCD display</vt:lpstr>
      <vt:lpstr>Screenshot of code in Arduino IDE</vt:lpstr>
      <vt:lpstr>Screenshot of Serial Monitor in Arduino IDE</vt:lpstr>
      <vt:lpstr>Peer to peer</vt:lpstr>
      <vt:lpstr>Take away from Peer to peer</vt:lpstr>
      <vt:lpstr>Struggles</vt:lpstr>
      <vt:lpstr>Career skills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Mitchell Woodworth</cp:lastModifiedBy>
  <cp:revision>27</cp:revision>
  <dcterms:created xsi:type="dcterms:W3CDTF">2018-12-20T22:43:36Z</dcterms:created>
  <dcterms:modified xsi:type="dcterms:W3CDTF">2022-10-23T01:56:59Z</dcterms:modified>
</cp:coreProperties>
</file>