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82" r:id="rId22"/>
    <p:sldId id="283" r:id="rId23"/>
    <p:sldId id="284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4" autoAdjust="0"/>
    <p:restoredTop sz="94660"/>
  </p:normalViewPr>
  <p:slideViewPr>
    <p:cSldViewPr snapToGrid="0">
      <p:cViewPr varScale="1">
        <p:scale>
          <a:sx n="82" d="100"/>
          <a:sy n="82" d="100"/>
        </p:scale>
        <p:origin x="52" y="17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C32A9-DDA2-483C-9925-4C7566D5E2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SEC290 Course Project:</a:t>
            </a:r>
            <a:br>
              <a:rPr lang="en-US" dirty="0"/>
            </a:br>
            <a:r>
              <a:rPr lang="en-US" sz="4800" dirty="0"/>
              <a:t>Fundamentals of Infrastructure Security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756F36-F551-450F-9081-9436DAEFD5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Presented by: </a:t>
            </a:r>
          </a:p>
          <a:p>
            <a:r>
              <a:rPr lang="en-US" dirty="0"/>
              <a:t>Mitchell Woodworth</a:t>
            </a:r>
          </a:p>
        </p:txBody>
      </p:sp>
    </p:spTree>
    <p:extLst>
      <p:ext uri="{BB962C8B-B14F-4D97-AF65-F5344CB8AC3E}">
        <p14:creationId xmlns:p14="http://schemas.microsoft.com/office/powerpoint/2010/main" val="3655349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D194409-5832-C252-FE2B-A8A1FBFAD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9125"/>
            <a:ext cx="9906000" cy="1477963"/>
          </a:xfrm>
        </p:spPr>
        <p:txBody>
          <a:bodyPr>
            <a:noAutofit/>
          </a:bodyPr>
          <a:lstStyle/>
          <a:p>
            <a:r>
              <a:rPr lang="en-US" sz="4000" dirty="0"/>
              <a:t>Testing Snort rules cont’d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61D8D3E-D6F4-02E0-1787-B0C10EF9F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7EEABF3E-0A6C-A1EA-4721-FCDE8416A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4" r="8744"/>
          <a:stretch>
            <a:fillRect/>
          </a:stretch>
        </p:blipFill>
        <p:spPr>
          <a:xfrm>
            <a:off x="2278816" y="1670368"/>
            <a:ext cx="7470775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41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414E5-7A45-4A17-9D0F-388A61E75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Creating Snort rules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0E99B9B7-A1E3-E26C-907D-9B4701C776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0" r="8690"/>
          <a:stretch>
            <a:fillRect/>
          </a:stretch>
        </p:blipFill>
        <p:spPr>
          <a:xfrm>
            <a:off x="2391554" y="1625600"/>
            <a:ext cx="7408892" cy="5044181"/>
          </a:xfrm>
        </p:spPr>
      </p:pic>
    </p:spTree>
    <p:extLst>
      <p:ext uri="{BB962C8B-B14F-4D97-AF65-F5344CB8AC3E}">
        <p14:creationId xmlns:p14="http://schemas.microsoft.com/office/powerpoint/2010/main" val="1163925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41A2F-ACAA-4F6B-8BAA-9431647A9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Creating Snort rules cont’d</a:t>
            </a:r>
            <a:endParaRPr lang="en-US" dirty="0"/>
          </a:p>
        </p:txBody>
      </p:sp>
      <p:pic>
        <p:nvPicPr>
          <p:cNvPr id="6" name="Picture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B5845956-A154-5730-489F-9EA92C14F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0" r="8840"/>
          <a:stretch>
            <a:fillRect/>
          </a:stretch>
        </p:blipFill>
        <p:spPr>
          <a:xfrm>
            <a:off x="2559242" y="1788160"/>
            <a:ext cx="7073516" cy="4815840"/>
          </a:xfrm>
        </p:spPr>
      </p:pic>
    </p:spTree>
    <p:extLst>
      <p:ext uri="{BB962C8B-B14F-4D97-AF65-F5344CB8AC3E}">
        <p14:creationId xmlns:p14="http://schemas.microsoft.com/office/powerpoint/2010/main" val="2974720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74815-39F0-4F3D-A688-7878C7B8E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Live Memory Analysis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758620-A5EE-9467-A416-378A9D702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175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E194A-7A42-4700-8EAC-A7F2514CA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Linux Processes</a:t>
            </a:r>
            <a:endParaRPr lang="en-US" dirty="0"/>
          </a:p>
        </p:txBody>
      </p:sp>
      <p:pic>
        <p:nvPicPr>
          <p:cNvPr id="6" name="Picture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11DF2CF9-33A0-C4E7-EE72-06B05EA74D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5" r="8755"/>
          <a:stretch>
            <a:fillRect/>
          </a:stretch>
        </p:blipFill>
        <p:spPr>
          <a:xfrm>
            <a:off x="2397157" y="1664848"/>
            <a:ext cx="7397686" cy="5036619"/>
          </a:xfrm>
        </p:spPr>
      </p:pic>
    </p:spTree>
    <p:extLst>
      <p:ext uri="{BB962C8B-B14F-4D97-AF65-F5344CB8AC3E}">
        <p14:creationId xmlns:p14="http://schemas.microsoft.com/office/powerpoint/2010/main" val="3061468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CEEBC-2645-4754-A696-DFB66F17E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Process Hacker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C3A482D-3310-7994-01BF-5BBCFA01D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Placeholder 3" descr="A picture containing text, screenshot, monitor, indoor&#10;&#10;Description automatically generated">
            <a:extLst>
              <a:ext uri="{FF2B5EF4-FFF2-40B4-BE49-F238E27FC236}">
                <a16:creationId xmlns:a16="http://schemas.microsoft.com/office/drawing/2014/main" id="{E7747986-6F0D-7FB1-EF2C-9DCDBAB69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0" r="8690"/>
          <a:stretch>
            <a:fillRect/>
          </a:stretch>
        </p:blipFill>
        <p:spPr>
          <a:xfrm>
            <a:off x="2359023" y="1634403"/>
            <a:ext cx="7470775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58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8D94D-ED5B-4D42-A9EA-89EEA925F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2140180"/>
          </a:xfrm>
        </p:spPr>
        <p:txBody>
          <a:bodyPr>
            <a:normAutofit/>
          </a:bodyPr>
          <a:lstStyle/>
          <a:p>
            <a:r>
              <a:rPr lang="en-US" sz="3600" dirty="0"/>
              <a:t>Process Monitor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Placeholder 3" descr="A picture containing text, screenshot, monitor, screen&#10;&#10;Description automatically generated">
            <a:extLst>
              <a:ext uri="{FF2B5EF4-FFF2-40B4-BE49-F238E27FC236}">
                <a16:creationId xmlns:a16="http://schemas.microsoft.com/office/drawing/2014/main" id="{318A74F8-B83D-EDD7-0747-8FE0330214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6" r="8626"/>
          <a:stretch>
            <a:fillRect/>
          </a:stretch>
        </p:blipFill>
        <p:spPr>
          <a:xfrm>
            <a:off x="2451934" y="1751309"/>
            <a:ext cx="7288132" cy="4962041"/>
          </a:xfrm>
        </p:spPr>
      </p:pic>
    </p:spTree>
    <p:extLst>
      <p:ext uri="{BB962C8B-B14F-4D97-AF65-F5344CB8AC3E}">
        <p14:creationId xmlns:p14="http://schemas.microsoft.com/office/powerpoint/2010/main" val="1347820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B7592-DC23-4292-8C9A-82D103E76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Firewall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22516F8-C1FE-0428-0BD2-C7DD00F54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256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A8703-7473-4264-8E13-55417EFBB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Time-based Access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4D43C3-2DEB-F7D6-B520-A7D31B9FE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Placeholder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78C1F4A-FA92-9AB9-C79F-17FF54AD3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7" r="8787"/>
          <a:stretch>
            <a:fillRect/>
          </a:stretch>
        </p:blipFill>
        <p:spPr>
          <a:xfrm>
            <a:off x="2359023" y="1691737"/>
            <a:ext cx="7470775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73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47B68-3FFB-49CE-A95D-857304209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Time-based Access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27AEB5-AE68-01FC-C6F6-D50B72512D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452BF904-7A27-D06E-5244-17A2E9F57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0" r="8690"/>
          <a:stretch>
            <a:fillRect/>
          </a:stretch>
        </p:blipFill>
        <p:spPr>
          <a:xfrm>
            <a:off x="2359023" y="1691736"/>
            <a:ext cx="7470775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75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8225D-EFE3-48C7-8B8B-91B07916B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96576-1CE1-445D-828B-620E7E61F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Today I will be taking you through the ways to detect security issues </a:t>
            </a:r>
            <a:r>
              <a:rPr lang="en-US"/>
              <a:t>and ways to find them.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9202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BDD34-0018-4526-88BF-EB5D27412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Time-based Access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EDA23AA-3E5E-A7D3-406E-B2BC0ED2F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Placeholder 2" descr="Text&#10;&#10;Description automatically generated">
            <a:extLst>
              <a:ext uri="{FF2B5EF4-FFF2-40B4-BE49-F238E27FC236}">
                <a16:creationId xmlns:a16="http://schemas.microsoft.com/office/drawing/2014/main" id="{2859F7A5-6A44-3E06-DC54-4351476B7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3" r="8593"/>
          <a:stretch>
            <a:fillRect/>
          </a:stretch>
        </p:blipFill>
        <p:spPr>
          <a:xfrm>
            <a:off x="2359023" y="1683988"/>
            <a:ext cx="7470775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86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5ADBE-A168-437F-9DB4-FCBF2F15C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28AB5-C19D-4185-8C4D-82F5E30E9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Through out this projects I faced a few challenges. One major challenge I faced was having connectivity issues to the virtual server.</a:t>
            </a:r>
          </a:p>
        </p:txBody>
      </p:sp>
    </p:spTree>
    <p:extLst>
      <p:ext uri="{BB962C8B-B14F-4D97-AF65-F5344CB8AC3E}">
        <p14:creationId xmlns:p14="http://schemas.microsoft.com/office/powerpoint/2010/main" val="37932082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F6895-9D2D-4629-9475-5888EC84D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 Skills Acquired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F2FBF-1173-46E2-80B7-5E4C18D2E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Hardware/device knowledge</a:t>
            </a:r>
          </a:p>
          <a:p>
            <a:r>
              <a:rPr lang="en-US" dirty="0"/>
              <a:t>Networking/connectivity ability</a:t>
            </a:r>
          </a:p>
          <a:p>
            <a:r>
              <a:rPr lang="en-US" dirty="0"/>
              <a:t>Coding/programming</a:t>
            </a:r>
          </a:p>
          <a:p>
            <a:r>
              <a:rPr lang="en-US" dirty="0"/>
              <a:t>Operating system fundamentals</a:t>
            </a:r>
          </a:p>
          <a:p>
            <a:r>
              <a:rPr lang="en-US" dirty="0"/>
              <a:t>Automation</a:t>
            </a:r>
          </a:p>
          <a:p>
            <a:r>
              <a:rPr lang="en-US" dirty="0"/>
              <a:t>Security awareness (at a minimum)</a:t>
            </a:r>
          </a:p>
        </p:txBody>
      </p:sp>
    </p:spTree>
    <p:extLst>
      <p:ext uri="{BB962C8B-B14F-4D97-AF65-F5344CB8AC3E}">
        <p14:creationId xmlns:p14="http://schemas.microsoft.com/office/powerpoint/2010/main" val="9270882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66EFC-746F-4115-B611-264A4140B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21A2A-4BC8-4A61-852D-0D7570A4E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projects was a great to get more information about network security.</a:t>
            </a:r>
          </a:p>
          <a:p>
            <a:r>
              <a:rPr lang="en-US" dirty="0"/>
              <a:t>Got great practice using the Wireshark program in a safe environment.</a:t>
            </a:r>
          </a:p>
        </p:txBody>
      </p:sp>
    </p:spTree>
    <p:extLst>
      <p:ext uri="{BB962C8B-B14F-4D97-AF65-F5344CB8AC3E}">
        <p14:creationId xmlns:p14="http://schemas.microsoft.com/office/powerpoint/2010/main" val="4186414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56BEF-9B5A-4F22-AA70-34468CD09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Intrusion Analysis using Wireshark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B9F41-E3A7-48DD-B09E-FC8D22B11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730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CB911-A568-4704-B914-1964D7BD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>
            <a:normAutofit/>
          </a:bodyPr>
          <a:lstStyle/>
          <a:p>
            <a:r>
              <a:rPr lang="en-US" sz="3600" dirty="0"/>
              <a:t>Basic attack analysis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5D871-5B40-440D-BA24-6C6644412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249487"/>
            <a:ext cx="9905998" cy="3541714"/>
          </a:xfrm>
        </p:spPr>
        <p:txBody>
          <a:bodyPr>
            <a:normAutofit fontScale="55000" lnSpcReduction="20000"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dirty="0"/>
              <a:t>Look at captures no. 20 and 22. (You can use the “Go” link at the top of the Wireshark screen to quickly go to a specific capture) Both packets are ICMP traffic but there are subtle differences between them.  Compare the time-to-live and data field sizes in the two packets.  What differences do you see?  </a:t>
            </a:r>
            <a:r>
              <a:rPr lang="en-US" b="1" dirty="0"/>
              <a:t>Looking at the two captures we see that capture 20 has a time to live of 64 and is 84 bits in length. This capture is coming from 192.168.25.1. Capture 22 is a length of 60 and a time to live of 128. The source of this packet is 192.168.25.50.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Do a little Internet research to discover which operating systems use the specific values in their ping commands. What operating system generated the echo request in capture 20? </a:t>
            </a:r>
            <a:r>
              <a:rPr lang="en-US" b="1" dirty="0"/>
              <a:t>Found that the all of the OS’s available use the specific commands. I also located the operating system that generated the echo request which came from a Linux based OS.</a:t>
            </a:r>
            <a:endParaRPr lang="en-US" dirty="0"/>
          </a:p>
          <a:p>
            <a:pPr marL="342900" lvl="0" indent="-342900">
              <a:buFont typeface="+mj-lt"/>
              <a:buAutoNum type="arabicPeriod"/>
            </a:pPr>
            <a:endParaRPr lang="en-US" dirty="0"/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Review packet no. 37 and beyond, what do you think is taking place here? </a:t>
            </a:r>
            <a:r>
              <a:rPr lang="en-US" b="1" dirty="0"/>
              <a:t>192.168.25.200 is getting port scanned.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Look at capture 22846. What is suspicious about the flag settings in this packet? </a:t>
            </a:r>
            <a:r>
              <a:rPr lang="en-US" b="1" dirty="0"/>
              <a:t>This capture is in a long sequence of opening and closing ports.</a:t>
            </a:r>
            <a:endParaRPr lang="en-US" dirty="0"/>
          </a:p>
          <a:p>
            <a:pPr marL="342900" lvl="0" indent="-342900">
              <a:buFont typeface="+mj-lt"/>
              <a:buAutoNum type="arabicPeriod"/>
            </a:pPr>
            <a:endParaRPr lang="en-US" dirty="0"/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What is the IP address of the host being targeted? </a:t>
            </a:r>
            <a:r>
              <a:rPr lang="en-US" b="1" dirty="0"/>
              <a:t>192.168.25.200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975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6E7F9-65BE-46B0-9389-EA36772C8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SSL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B3EB54-344E-AF84-2ECD-6D372B7E82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38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36C1D-93E1-4B10-9418-5483D6925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Creating and testing an SSL/TLS file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Placeholder 3" descr="A picture containing text, screenshot, monitor, screen&#10;&#10;Description automatically generated">
            <a:extLst>
              <a:ext uri="{FF2B5EF4-FFF2-40B4-BE49-F238E27FC236}">
                <a16:creationId xmlns:a16="http://schemas.microsoft.com/office/drawing/2014/main" id="{D039EE65-8B9E-44AF-2679-83921ABEAC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7" r="8787"/>
          <a:stretch>
            <a:fillRect/>
          </a:stretch>
        </p:blipFill>
        <p:spPr>
          <a:xfrm>
            <a:off x="2553085" y="1522214"/>
            <a:ext cx="7085830" cy="4824278"/>
          </a:xfrm>
        </p:spPr>
      </p:pic>
    </p:spTree>
    <p:extLst>
      <p:ext uri="{BB962C8B-B14F-4D97-AF65-F5344CB8AC3E}">
        <p14:creationId xmlns:p14="http://schemas.microsoft.com/office/powerpoint/2010/main" val="1262357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529AD-C865-4017-B4E3-5E754ACB3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>
            <a:normAutofit/>
          </a:bodyPr>
          <a:lstStyle/>
          <a:p>
            <a:r>
              <a:rPr lang="en-US" sz="3600" dirty="0"/>
              <a:t>Creating and testing an SSL/TLS file cont’d</a:t>
            </a:r>
            <a:endParaRPr lang="en-US" dirty="0"/>
          </a:p>
        </p:txBody>
      </p:sp>
      <p:pic>
        <p:nvPicPr>
          <p:cNvPr id="3" name="Picture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EF83D359-FB4D-9738-1E0F-10CC0EE509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7" r="8787"/>
          <a:stretch>
            <a:fillRect/>
          </a:stretch>
        </p:blipFill>
        <p:spPr>
          <a:xfrm>
            <a:off x="2334729" y="1743561"/>
            <a:ext cx="7174353" cy="4884548"/>
          </a:xfrm>
        </p:spPr>
      </p:pic>
    </p:spTree>
    <p:extLst>
      <p:ext uri="{BB962C8B-B14F-4D97-AF65-F5344CB8AC3E}">
        <p14:creationId xmlns:p14="http://schemas.microsoft.com/office/powerpoint/2010/main" val="2856969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1A0EE-38BF-42EF-8C95-C60B1E3AC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>
            <a:normAutofit/>
          </a:bodyPr>
          <a:lstStyle/>
          <a:p>
            <a:r>
              <a:rPr lang="en-US" dirty="0"/>
              <a:t>Snort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5F047F1-A65F-47F2-AE96-1257A51F3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249487"/>
            <a:ext cx="9905997" cy="3541714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339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D2628-D2B2-471E-89F3-6D65F936C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Testing Snort rules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E06AAF-C2C7-832F-5825-4995684A04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Placeholder 9" descr="A picture containing text, screenshot, monitor, screen&#10;&#10;Description automatically generated">
            <a:extLst>
              <a:ext uri="{FF2B5EF4-FFF2-40B4-BE49-F238E27FC236}">
                <a16:creationId xmlns:a16="http://schemas.microsoft.com/office/drawing/2014/main" id="{8048590B-9979-0871-AF7E-B3E97CB81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>
          <a:xfrm>
            <a:off x="2805748" y="1678305"/>
            <a:ext cx="6172200" cy="48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247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49</TotalTime>
  <Words>417</Words>
  <Application>Microsoft Office PowerPoint</Application>
  <PresentationFormat>Widescreen</PresentationFormat>
  <Paragraphs>42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Tw Cen MT</vt:lpstr>
      <vt:lpstr>Circuit</vt:lpstr>
      <vt:lpstr>SEC290 Course Project: Fundamentals of Infrastructure Security</vt:lpstr>
      <vt:lpstr>Introduction</vt:lpstr>
      <vt:lpstr>Intrusion Analysis using Wireshark</vt:lpstr>
      <vt:lpstr>Basic attack analysis</vt:lpstr>
      <vt:lpstr>Open SSL</vt:lpstr>
      <vt:lpstr>Creating and testing an SSL/TLS file </vt:lpstr>
      <vt:lpstr>Creating and testing an SSL/TLS file cont’d</vt:lpstr>
      <vt:lpstr>Snort</vt:lpstr>
      <vt:lpstr>Testing Snort rules</vt:lpstr>
      <vt:lpstr>Testing Snort rules cont’d</vt:lpstr>
      <vt:lpstr>Creating Snort rules </vt:lpstr>
      <vt:lpstr>Creating Snort rules cont’d</vt:lpstr>
      <vt:lpstr>Live Memory Analysis</vt:lpstr>
      <vt:lpstr>Linux Processes</vt:lpstr>
      <vt:lpstr>Process Hacker</vt:lpstr>
      <vt:lpstr>Process Monitor </vt:lpstr>
      <vt:lpstr>Firewall</vt:lpstr>
      <vt:lpstr>Time-based Access</vt:lpstr>
      <vt:lpstr>Time-based Access</vt:lpstr>
      <vt:lpstr>Time-based Access</vt:lpstr>
      <vt:lpstr>Challenges </vt:lpstr>
      <vt:lpstr>Career Skills Acquired </vt:lpstr>
      <vt:lpstr>Conclusion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CEIS101 Course Project  Smart Home Automation and Security System</dc:title>
  <dc:creator>Mitchell Woodworth</dc:creator>
  <cp:lastModifiedBy>Mitchell Woodworth</cp:lastModifiedBy>
  <cp:revision>2</cp:revision>
  <dcterms:created xsi:type="dcterms:W3CDTF">2021-12-19T00:16:51Z</dcterms:created>
  <dcterms:modified xsi:type="dcterms:W3CDTF">2023-02-25T22:43:32Z</dcterms:modified>
</cp:coreProperties>
</file>