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5" r:id="rId4"/>
    <p:sldId id="259" r:id="rId5"/>
    <p:sldId id="290" r:id="rId6"/>
    <p:sldId id="291" r:id="rId7"/>
    <p:sldId id="258" r:id="rId8"/>
    <p:sldId id="292" r:id="rId9"/>
    <p:sldId id="287" r:id="rId10"/>
    <p:sldId id="264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8" r:id="rId22"/>
    <p:sldId id="272" r:id="rId23"/>
    <p:sldId id="289" r:id="rId24"/>
    <p:sldId id="273" r:id="rId25"/>
    <p:sldId id="274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2" y="1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itch\OneDrive\Documents\Custom%20Office%20Templates\Weather_Data.xlt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Temperature and Humidity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formatdata!$A$1</c:f>
              <c:strCache>
                <c:ptCount val="1"/>
                <c:pt idx="0">
                  <c:v>Celsius</c:v>
                </c:pt>
              </c:strCache>
            </c:strRef>
          </c:tx>
          <c:spPr>
            <a:ln w="22225" cap="rnd">
              <a:solidFill>
                <a:schemeClr val="accent5">
                  <a:shade val="65000"/>
                </a:schemeClr>
              </a:solidFill>
            </a:ln>
            <a:effectLst>
              <a:glow rad="139700">
                <a:schemeClr val="accent5">
                  <a:shade val="65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val>
            <c:numRef>
              <c:f>formatdata!$A$2:$A$119</c:f>
              <c:numCache>
                <c:formatCode>General</c:formatCode>
                <c:ptCount val="118"/>
                <c:pt idx="0">
                  <c:v>20.3</c:v>
                </c:pt>
                <c:pt idx="1">
                  <c:v>21</c:v>
                </c:pt>
                <c:pt idx="2">
                  <c:v>21</c:v>
                </c:pt>
                <c:pt idx="3">
                  <c:v>20.9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19</c:v>
                </c:pt>
                <c:pt idx="8">
                  <c:v>19</c:v>
                </c:pt>
                <c:pt idx="9">
                  <c:v>19.3</c:v>
                </c:pt>
                <c:pt idx="10">
                  <c:v>19.600000000000001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19.5</c:v>
                </c:pt>
                <c:pt idx="16">
                  <c:v>20</c:v>
                </c:pt>
                <c:pt idx="17">
                  <c:v>19.7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20.2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19</c:v>
                </c:pt>
                <c:pt idx="28">
                  <c:v>19</c:v>
                </c:pt>
                <c:pt idx="29">
                  <c:v>19</c:v>
                </c:pt>
                <c:pt idx="30">
                  <c:v>19.2</c:v>
                </c:pt>
                <c:pt idx="31">
                  <c:v>18.600000000000001</c:v>
                </c:pt>
                <c:pt idx="32">
                  <c:v>19</c:v>
                </c:pt>
                <c:pt idx="33">
                  <c:v>19</c:v>
                </c:pt>
                <c:pt idx="34">
                  <c:v>18.5</c:v>
                </c:pt>
                <c:pt idx="35">
                  <c:v>18</c:v>
                </c:pt>
                <c:pt idx="36">
                  <c:v>18.600000000000001</c:v>
                </c:pt>
                <c:pt idx="37">
                  <c:v>18</c:v>
                </c:pt>
                <c:pt idx="38">
                  <c:v>18.5</c:v>
                </c:pt>
                <c:pt idx="39">
                  <c:v>19</c:v>
                </c:pt>
                <c:pt idx="40">
                  <c:v>20</c:v>
                </c:pt>
                <c:pt idx="41">
                  <c:v>20</c:v>
                </c:pt>
                <c:pt idx="42">
                  <c:v>19.5</c:v>
                </c:pt>
                <c:pt idx="43">
                  <c:v>21.5</c:v>
                </c:pt>
                <c:pt idx="44">
                  <c:v>23</c:v>
                </c:pt>
                <c:pt idx="45">
                  <c:v>23.4</c:v>
                </c:pt>
                <c:pt idx="46">
                  <c:v>24</c:v>
                </c:pt>
                <c:pt idx="47">
                  <c:v>24.4</c:v>
                </c:pt>
                <c:pt idx="48">
                  <c:v>25</c:v>
                </c:pt>
                <c:pt idx="49">
                  <c:v>25.1</c:v>
                </c:pt>
                <c:pt idx="50">
                  <c:v>24.4</c:v>
                </c:pt>
                <c:pt idx="51">
                  <c:v>24</c:v>
                </c:pt>
                <c:pt idx="52">
                  <c:v>23.2</c:v>
                </c:pt>
                <c:pt idx="53">
                  <c:v>20</c:v>
                </c:pt>
                <c:pt idx="54">
                  <c:v>18.600000000000001</c:v>
                </c:pt>
                <c:pt idx="55">
                  <c:v>17</c:v>
                </c:pt>
                <c:pt idx="56">
                  <c:v>13.9</c:v>
                </c:pt>
                <c:pt idx="57">
                  <c:v>14.8</c:v>
                </c:pt>
                <c:pt idx="58">
                  <c:v>13</c:v>
                </c:pt>
                <c:pt idx="59">
                  <c:v>13.5</c:v>
                </c:pt>
                <c:pt idx="60">
                  <c:v>13</c:v>
                </c:pt>
                <c:pt idx="61">
                  <c:v>14</c:v>
                </c:pt>
                <c:pt idx="62">
                  <c:v>13.5</c:v>
                </c:pt>
                <c:pt idx="63">
                  <c:v>14</c:v>
                </c:pt>
                <c:pt idx="64">
                  <c:v>13.6</c:v>
                </c:pt>
                <c:pt idx="65">
                  <c:v>14</c:v>
                </c:pt>
                <c:pt idx="66">
                  <c:v>13.7</c:v>
                </c:pt>
                <c:pt idx="67">
                  <c:v>13.3</c:v>
                </c:pt>
                <c:pt idx="68">
                  <c:v>13.5</c:v>
                </c:pt>
                <c:pt idx="69">
                  <c:v>14.7</c:v>
                </c:pt>
                <c:pt idx="70">
                  <c:v>16.899999999999999</c:v>
                </c:pt>
                <c:pt idx="71">
                  <c:v>18.899999999999999</c:v>
                </c:pt>
                <c:pt idx="72">
                  <c:v>21.3</c:v>
                </c:pt>
                <c:pt idx="73">
                  <c:v>21</c:v>
                </c:pt>
                <c:pt idx="74">
                  <c:v>23.6</c:v>
                </c:pt>
                <c:pt idx="75">
                  <c:v>22.7</c:v>
                </c:pt>
                <c:pt idx="76">
                  <c:v>20.5</c:v>
                </c:pt>
                <c:pt idx="77">
                  <c:v>17.600000000000001</c:v>
                </c:pt>
                <c:pt idx="78">
                  <c:v>18</c:v>
                </c:pt>
                <c:pt idx="79">
                  <c:v>17.100000000000001</c:v>
                </c:pt>
                <c:pt idx="80">
                  <c:v>16</c:v>
                </c:pt>
                <c:pt idx="81">
                  <c:v>17</c:v>
                </c:pt>
                <c:pt idx="82">
                  <c:v>16.899999999999999</c:v>
                </c:pt>
                <c:pt idx="83">
                  <c:v>16</c:v>
                </c:pt>
                <c:pt idx="84">
                  <c:v>15.8</c:v>
                </c:pt>
                <c:pt idx="85">
                  <c:v>15.2</c:v>
                </c:pt>
                <c:pt idx="86">
                  <c:v>13.6</c:v>
                </c:pt>
                <c:pt idx="87">
                  <c:v>13</c:v>
                </c:pt>
                <c:pt idx="88">
                  <c:v>12.4</c:v>
                </c:pt>
                <c:pt idx="89">
                  <c:v>11.9</c:v>
                </c:pt>
                <c:pt idx="90">
                  <c:v>11.6</c:v>
                </c:pt>
                <c:pt idx="91">
                  <c:v>11.3</c:v>
                </c:pt>
                <c:pt idx="92">
                  <c:v>12</c:v>
                </c:pt>
                <c:pt idx="93">
                  <c:v>12</c:v>
                </c:pt>
                <c:pt idx="94">
                  <c:v>14</c:v>
                </c:pt>
                <c:pt idx="95">
                  <c:v>13.8</c:v>
                </c:pt>
                <c:pt idx="96">
                  <c:v>16</c:v>
                </c:pt>
                <c:pt idx="97">
                  <c:v>18</c:v>
                </c:pt>
                <c:pt idx="98">
                  <c:v>20</c:v>
                </c:pt>
                <c:pt idx="99">
                  <c:v>21</c:v>
                </c:pt>
                <c:pt idx="100">
                  <c:v>23</c:v>
                </c:pt>
                <c:pt idx="101">
                  <c:v>22.5</c:v>
                </c:pt>
                <c:pt idx="102">
                  <c:v>22.7</c:v>
                </c:pt>
                <c:pt idx="103">
                  <c:v>21.9</c:v>
                </c:pt>
                <c:pt idx="104">
                  <c:v>20.8</c:v>
                </c:pt>
                <c:pt idx="105">
                  <c:v>17.100000000000001</c:v>
                </c:pt>
                <c:pt idx="106">
                  <c:v>15.7</c:v>
                </c:pt>
                <c:pt idx="107">
                  <c:v>15.9</c:v>
                </c:pt>
                <c:pt idx="108">
                  <c:v>15.1</c:v>
                </c:pt>
                <c:pt idx="109">
                  <c:v>14.6</c:v>
                </c:pt>
                <c:pt idx="110">
                  <c:v>14</c:v>
                </c:pt>
                <c:pt idx="111">
                  <c:v>12.8</c:v>
                </c:pt>
                <c:pt idx="112">
                  <c:v>13.3</c:v>
                </c:pt>
                <c:pt idx="113">
                  <c:v>13</c:v>
                </c:pt>
                <c:pt idx="114">
                  <c:v>11.9</c:v>
                </c:pt>
                <c:pt idx="115">
                  <c:v>11.4</c:v>
                </c:pt>
                <c:pt idx="116">
                  <c:v>11.1</c:v>
                </c:pt>
                <c:pt idx="117">
                  <c:v>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9D-4030-8FC9-8907EAFCE435}"/>
            </c:ext>
          </c:extLst>
        </c:ser>
        <c:ser>
          <c:idx val="1"/>
          <c:order val="1"/>
          <c:tx>
            <c:strRef>
              <c:f>formatdata!$B$1</c:f>
              <c:strCache>
                <c:ptCount val="1"/>
                <c:pt idx="0">
                  <c:v>Fahrenheit</c:v>
                </c:pt>
              </c:strCache>
            </c:strRef>
          </c:tx>
          <c:spPr>
            <a:ln w="22225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val>
            <c:numRef>
              <c:f>formatdata!$B$2:$B$119</c:f>
              <c:numCache>
                <c:formatCode>General</c:formatCode>
                <c:ptCount val="118"/>
                <c:pt idx="0">
                  <c:v>68.540000000000006</c:v>
                </c:pt>
                <c:pt idx="1">
                  <c:v>69.8</c:v>
                </c:pt>
                <c:pt idx="2">
                  <c:v>69.8</c:v>
                </c:pt>
                <c:pt idx="3">
                  <c:v>69.62</c:v>
                </c:pt>
                <c:pt idx="4">
                  <c:v>68</c:v>
                </c:pt>
                <c:pt idx="5">
                  <c:v>68</c:v>
                </c:pt>
                <c:pt idx="6">
                  <c:v>68</c:v>
                </c:pt>
                <c:pt idx="7">
                  <c:v>66.2</c:v>
                </c:pt>
                <c:pt idx="8">
                  <c:v>66.2</c:v>
                </c:pt>
                <c:pt idx="9">
                  <c:v>66.739999999999995</c:v>
                </c:pt>
                <c:pt idx="10">
                  <c:v>67.28</c:v>
                </c:pt>
                <c:pt idx="11">
                  <c:v>68</c:v>
                </c:pt>
                <c:pt idx="12">
                  <c:v>68</c:v>
                </c:pt>
                <c:pt idx="13">
                  <c:v>68</c:v>
                </c:pt>
                <c:pt idx="14">
                  <c:v>68</c:v>
                </c:pt>
                <c:pt idx="15">
                  <c:v>67.099999999999994</c:v>
                </c:pt>
                <c:pt idx="16">
                  <c:v>68</c:v>
                </c:pt>
                <c:pt idx="17">
                  <c:v>67.459999999999994</c:v>
                </c:pt>
                <c:pt idx="18">
                  <c:v>68</c:v>
                </c:pt>
                <c:pt idx="19">
                  <c:v>68</c:v>
                </c:pt>
                <c:pt idx="20">
                  <c:v>68</c:v>
                </c:pt>
                <c:pt idx="21">
                  <c:v>68.36</c:v>
                </c:pt>
                <c:pt idx="22">
                  <c:v>68</c:v>
                </c:pt>
                <c:pt idx="23">
                  <c:v>68</c:v>
                </c:pt>
                <c:pt idx="24">
                  <c:v>68</c:v>
                </c:pt>
                <c:pt idx="25">
                  <c:v>68</c:v>
                </c:pt>
                <c:pt idx="26">
                  <c:v>68</c:v>
                </c:pt>
                <c:pt idx="27">
                  <c:v>66.2</c:v>
                </c:pt>
                <c:pt idx="28">
                  <c:v>66.2</c:v>
                </c:pt>
                <c:pt idx="29">
                  <c:v>66.2</c:v>
                </c:pt>
                <c:pt idx="30">
                  <c:v>66.56</c:v>
                </c:pt>
                <c:pt idx="31">
                  <c:v>65.48</c:v>
                </c:pt>
                <c:pt idx="32">
                  <c:v>66.2</c:v>
                </c:pt>
                <c:pt idx="33">
                  <c:v>66.2</c:v>
                </c:pt>
                <c:pt idx="34">
                  <c:v>65.3</c:v>
                </c:pt>
                <c:pt idx="35">
                  <c:v>64.400000000000006</c:v>
                </c:pt>
                <c:pt idx="36">
                  <c:v>65.48</c:v>
                </c:pt>
                <c:pt idx="37">
                  <c:v>64.400000000000006</c:v>
                </c:pt>
                <c:pt idx="38">
                  <c:v>65.3</c:v>
                </c:pt>
                <c:pt idx="39">
                  <c:v>66.2</c:v>
                </c:pt>
                <c:pt idx="40">
                  <c:v>68</c:v>
                </c:pt>
                <c:pt idx="41">
                  <c:v>68</c:v>
                </c:pt>
                <c:pt idx="42">
                  <c:v>67.099999999999994</c:v>
                </c:pt>
                <c:pt idx="43">
                  <c:v>70.7</c:v>
                </c:pt>
                <c:pt idx="44">
                  <c:v>73.400000000000006</c:v>
                </c:pt>
                <c:pt idx="45">
                  <c:v>74.12</c:v>
                </c:pt>
                <c:pt idx="46">
                  <c:v>75.2</c:v>
                </c:pt>
                <c:pt idx="47">
                  <c:v>75.92</c:v>
                </c:pt>
                <c:pt idx="48">
                  <c:v>77</c:v>
                </c:pt>
                <c:pt idx="49">
                  <c:v>77.180000000000007</c:v>
                </c:pt>
                <c:pt idx="50">
                  <c:v>75.92</c:v>
                </c:pt>
                <c:pt idx="51">
                  <c:v>75.2</c:v>
                </c:pt>
                <c:pt idx="52">
                  <c:v>73.759999999999906</c:v>
                </c:pt>
                <c:pt idx="53">
                  <c:v>68</c:v>
                </c:pt>
                <c:pt idx="54">
                  <c:v>65.48</c:v>
                </c:pt>
                <c:pt idx="55">
                  <c:v>62.6</c:v>
                </c:pt>
                <c:pt idx="56">
                  <c:v>57.02</c:v>
                </c:pt>
                <c:pt idx="57">
                  <c:v>58.64</c:v>
                </c:pt>
                <c:pt idx="58">
                  <c:v>55.4</c:v>
                </c:pt>
                <c:pt idx="59">
                  <c:v>56.3</c:v>
                </c:pt>
                <c:pt idx="60">
                  <c:v>55.4</c:v>
                </c:pt>
                <c:pt idx="61">
                  <c:v>57.2</c:v>
                </c:pt>
                <c:pt idx="62">
                  <c:v>56.3</c:v>
                </c:pt>
                <c:pt idx="63">
                  <c:v>57.2</c:v>
                </c:pt>
                <c:pt idx="64">
                  <c:v>56.48</c:v>
                </c:pt>
                <c:pt idx="65">
                  <c:v>57.2</c:v>
                </c:pt>
                <c:pt idx="66">
                  <c:v>56.66</c:v>
                </c:pt>
                <c:pt idx="67">
                  <c:v>55.94</c:v>
                </c:pt>
                <c:pt idx="68">
                  <c:v>56.3</c:v>
                </c:pt>
                <c:pt idx="69">
                  <c:v>58.459999999999901</c:v>
                </c:pt>
                <c:pt idx="70">
                  <c:v>62.42</c:v>
                </c:pt>
                <c:pt idx="71">
                  <c:v>66.02</c:v>
                </c:pt>
                <c:pt idx="72">
                  <c:v>70.34</c:v>
                </c:pt>
                <c:pt idx="73">
                  <c:v>69.8</c:v>
                </c:pt>
                <c:pt idx="74">
                  <c:v>74.48</c:v>
                </c:pt>
                <c:pt idx="75">
                  <c:v>72.86</c:v>
                </c:pt>
                <c:pt idx="76">
                  <c:v>68.900000000000006</c:v>
                </c:pt>
                <c:pt idx="77">
                  <c:v>63.68</c:v>
                </c:pt>
                <c:pt idx="78">
                  <c:v>64.400000000000006</c:v>
                </c:pt>
                <c:pt idx="79">
                  <c:v>62.78</c:v>
                </c:pt>
                <c:pt idx="80">
                  <c:v>60.8</c:v>
                </c:pt>
                <c:pt idx="81">
                  <c:v>62.6</c:v>
                </c:pt>
                <c:pt idx="82">
                  <c:v>62.42</c:v>
                </c:pt>
                <c:pt idx="83">
                  <c:v>60.8</c:v>
                </c:pt>
                <c:pt idx="84">
                  <c:v>60.44</c:v>
                </c:pt>
                <c:pt idx="85">
                  <c:v>59.36</c:v>
                </c:pt>
                <c:pt idx="86">
                  <c:v>56.48</c:v>
                </c:pt>
                <c:pt idx="87">
                  <c:v>55.4</c:v>
                </c:pt>
                <c:pt idx="88">
                  <c:v>54.32</c:v>
                </c:pt>
                <c:pt idx="89">
                  <c:v>53.42</c:v>
                </c:pt>
                <c:pt idx="90">
                  <c:v>52.879999999999903</c:v>
                </c:pt>
                <c:pt idx="91">
                  <c:v>52.34</c:v>
                </c:pt>
                <c:pt idx="92">
                  <c:v>53.6</c:v>
                </c:pt>
                <c:pt idx="93">
                  <c:v>53.6</c:v>
                </c:pt>
                <c:pt idx="94">
                  <c:v>57.2</c:v>
                </c:pt>
                <c:pt idx="95">
                  <c:v>56.84</c:v>
                </c:pt>
                <c:pt idx="96">
                  <c:v>60.8</c:v>
                </c:pt>
                <c:pt idx="97">
                  <c:v>64.400000000000006</c:v>
                </c:pt>
                <c:pt idx="98">
                  <c:v>68</c:v>
                </c:pt>
                <c:pt idx="99">
                  <c:v>69.8</c:v>
                </c:pt>
                <c:pt idx="100">
                  <c:v>73.400000000000006</c:v>
                </c:pt>
                <c:pt idx="101">
                  <c:v>72.5</c:v>
                </c:pt>
                <c:pt idx="102">
                  <c:v>72.86</c:v>
                </c:pt>
                <c:pt idx="103">
                  <c:v>71.42</c:v>
                </c:pt>
                <c:pt idx="104">
                  <c:v>69.44</c:v>
                </c:pt>
                <c:pt idx="105">
                  <c:v>62.78</c:v>
                </c:pt>
                <c:pt idx="106">
                  <c:v>60.26</c:v>
                </c:pt>
                <c:pt idx="107">
                  <c:v>60.62</c:v>
                </c:pt>
                <c:pt idx="108">
                  <c:v>59.18</c:v>
                </c:pt>
                <c:pt idx="109">
                  <c:v>58.28</c:v>
                </c:pt>
                <c:pt idx="110">
                  <c:v>57.2</c:v>
                </c:pt>
                <c:pt idx="111">
                  <c:v>55.04</c:v>
                </c:pt>
                <c:pt idx="112">
                  <c:v>55.94</c:v>
                </c:pt>
                <c:pt idx="113">
                  <c:v>55.4</c:v>
                </c:pt>
                <c:pt idx="114">
                  <c:v>53.42</c:v>
                </c:pt>
                <c:pt idx="115">
                  <c:v>52.52</c:v>
                </c:pt>
                <c:pt idx="116">
                  <c:v>51.98</c:v>
                </c:pt>
                <c:pt idx="117">
                  <c:v>52.7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9D-4030-8FC9-8907EAFCE435}"/>
            </c:ext>
          </c:extLst>
        </c:ser>
        <c:ser>
          <c:idx val="2"/>
          <c:order val="2"/>
          <c:tx>
            <c:strRef>
              <c:f>formatdata!$C$1</c:f>
              <c:strCache>
                <c:ptCount val="1"/>
                <c:pt idx="0">
                  <c:v>Humidity</c:v>
                </c:pt>
              </c:strCache>
            </c:strRef>
          </c:tx>
          <c:spPr>
            <a:ln w="22225" cap="rnd">
              <a:solidFill>
                <a:schemeClr val="accent5">
                  <a:tint val="65000"/>
                </a:schemeClr>
              </a:solidFill>
            </a:ln>
            <a:effectLst>
              <a:glow rad="139700">
                <a:schemeClr val="accent5">
                  <a:tint val="65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val>
            <c:numRef>
              <c:f>formatdata!$C$2:$C$119</c:f>
              <c:numCache>
                <c:formatCode>General</c:formatCode>
                <c:ptCount val="118"/>
                <c:pt idx="0">
                  <c:v>98.771284623183007</c:v>
                </c:pt>
                <c:pt idx="1">
                  <c:v>94.018757001037997</c:v>
                </c:pt>
                <c:pt idx="2">
                  <c:v>94.018757001037997</c:v>
                </c:pt>
                <c:pt idx="3">
                  <c:v>98.776832446845006</c:v>
                </c:pt>
                <c:pt idx="4">
                  <c:v>100</c:v>
                </c:pt>
                <c:pt idx="5">
                  <c:v>100</c:v>
                </c:pt>
                <c:pt idx="6">
                  <c:v>93.974509366621007</c:v>
                </c:pt>
                <c:pt idx="7">
                  <c:v>100</c:v>
                </c:pt>
                <c:pt idx="8">
                  <c:v>100</c:v>
                </c:pt>
                <c:pt idx="9">
                  <c:v>98.761954191295999</c:v>
                </c:pt>
                <c:pt idx="10">
                  <c:v>98.764764425745</c:v>
                </c:pt>
                <c:pt idx="11">
                  <c:v>93.974509366621007</c:v>
                </c:pt>
                <c:pt idx="12">
                  <c:v>93.974509366621007</c:v>
                </c:pt>
                <c:pt idx="13">
                  <c:v>93.974509366621007</c:v>
                </c:pt>
                <c:pt idx="14">
                  <c:v>93.974509366621007</c:v>
                </c:pt>
                <c:pt idx="15">
                  <c:v>98.763828742791006</c:v>
                </c:pt>
                <c:pt idx="16">
                  <c:v>93.974509366621007</c:v>
                </c:pt>
                <c:pt idx="17">
                  <c:v>98.765699048968997</c:v>
                </c:pt>
                <c:pt idx="18">
                  <c:v>100</c:v>
                </c:pt>
                <c:pt idx="19">
                  <c:v>98.768496576214005</c:v>
                </c:pt>
                <c:pt idx="20">
                  <c:v>100</c:v>
                </c:pt>
                <c:pt idx="21">
                  <c:v>98.770356324917003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98.768496576214005</c:v>
                </c:pt>
                <c:pt idx="26">
                  <c:v>93.974509366621007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98.761015319547994</c:v>
                </c:pt>
                <c:pt idx="31">
                  <c:v>98.755359643513003</c:v>
                </c:pt>
                <c:pt idx="32">
                  <c:v>93.929774401027004</c:v>
                </c:pt>
                <c:pt idx="33">
                  <c:v>93.929774401027004</c:v>
                </c:pt>
                <c:pt idx="34">
                  <c:v>98.754413274807007</c:v>
                </c:pt>
                <c:pt idx="35">
                  <c:v>100</c:v>
                </c:pt>
                <c:pt idx="36">
                  <c:v>98.755359643513003</c:v>
                </c:pt>
                <c:pt idx="37">
                  <c:v>100</c:v>
                </c:pt>
                <c:pt idx="38">
                  <c:v>98.754413274807007</c:v>
                </c:pt>
                <c:pt idx="39">
                  <c:v>88.185541322847996</c:v>
                </c:pt>
                <c:pt idx="40">
                  <c:v>82.871929790444995</c:v>
                </c:pt>
                <c:pt idx="41">
                  <c:v>82.871929790444995</c:v>
                </c:pt>
                <c:pt idx="42">
                  <c:v>83.871382081107001</c:v>
                </c:pt>
                <c:pt idx="43">
                  <c:v>70.006530463646001</c:v>
                </c:pt>
                <c:pt idx="44">
                  <c:v>60.702422779033</c:v>
                </c:pt>
                <c:pt idx="45">
                  <c:v>60.019395969009999</c:v>
                </c:pt>
                <c:pt idx="46">
                  <c:v>53.576211354435003</c:v>
                </c:pt>
                <c:pt idx="47">
                  <c:v>52.988243797707</c:v>
                </c:pt>
                <c:pt idx="48">
                  <c:v>49.813336567359997</c:v>
                </c:pt>
                <c:pt idx="49">
                  <c:v>47.003032503066997</c:v>
                </c:pt>
                <c:pt idx="50">
                  <c:v>46.813002476308</c:v>
                </c:pt>
                <c:pt idx="51">
                  <c:v>50.200126046478999</c:v>
                </c:pt>
                <c:pt idx="52">
                  <c:v>51.994553876947002</c:v>
                </c:pt>
                <c:pt idx="53">
                  <c:v>72.938766809285994</c:v>
                </c:pt>
                <c:pt idx="54">
                  <c:v>77.055788215522995</c:v>
                </c:pt>
                <c:pt idx="55">
                  <c:v>88.013838936444003</c:v>
                </c:pt>
                <c:pt idx="56">
                  <c:v>98.070045231181993</c:v>
                </c:pt>
                <c:pt idx="57">
                  <c:v>86.111343384109006</c:v>
                </c:pt>
                <c:pt idx="58">
                  <c:v>93.650724114620004</c:v>
                </c:pt>
                <c:pt idx="59">
                  <c:v>90.051057888165005</c:v>
                </c:pt>
                <c:pt idx="60">
                  <c:v>93.650724114620004</c:v>
                </c:pt>
                <c:pt idx="61">
                  <c:v>87.749358083507005</c:v>
                </c:pt>
                <c:pt idx="62">
                  <c:v>90.051057888165005</c:v>
                </c:pt>
                <c:pt idx="63">
                  <c:v>87.749358083507005</c:v>
                </c:pt>
                <c:pt idx="64">
                  <c:v>88.879128690380995</c:v>
                </c:pt>
                <c:pt idx="65">
                  <c:v>87.749358083507005</c:v>
                </c:pt>
                <c:pt idx="66">
                  <c:v>86.000342356359994</c:v>
                </c:pt>
                <c:pt idx="67">
                  <c:v>90.036281705392994</c:v>
                </c:pt>
                <c:pt idx="68">
                  <c:v>91.244970006296001</c:v>
                </c:pt>
                <c:pt idx="69">
                  <c:v>84.977325004739996</c:v>
                </c:pt>
                <c:pt idx="70">
                  <c:v>74.803395193385995</c:v>
                </c:pt>
                <c:pt idx="71">
                  <c:v>66.830481031339005</c:v>
                </c:pt>
                <c:pt idx="72">
                  <c:v>59.914589593549003</c:v>
                </c:pt>
                <c:pt idx="73">
                  <c:v>60.236208780510999</c:v>
                </c:pt>
                <c:pt idx="74">
                  <c:v>50.094126725454998</c:v>
                </c:pt>
                <c:pt idx="75">
                  <c:v>52.895185386145997</c:v>
                </c:pt>
                <c:pt idx="76">
                  <c:v>62.935553601523999</c:v>
                </c:pt>
                <c:pt idx="77">
                  <c:v>75.904970382236996</c:v>
                </c:pt>
                <c:pt idx="78">
                  <c:v>71.171564711380995</c:v>
                </c:pt>
                <c:pt idx="79">
                  <c:v>77.831731179304995</c:v>
                </c:pt>
                <c:pt idx="80">
                  <c:v>87.926615024548994</c:v>
                </c:pt>
                <c:pt idx="81">
                  <c:v>77.816612993647993</c:v>
                </c:pt>
                <c:pt idx="82">
                  <c:v>77.801480164988007</c:v>
                </c:pt>
                <c:pt idx="83">
                  <c:v>87.926615024548994</c:v>
                </c:pt>
                <c:pt idx="84">
                  <c:v>86.211144417780005</c:v>
                </c:pt>
                <c:pt idx="85">
                  <c:v>86.716383105256995</c:v>
                </c:pt>
                <c:pt idx="86">
                  <c:v>93.679475918585993</c:v>
                </c:pt>
                <c:pt idx="87">
                  <c:v>98.056578535935003</c:v>
                </c:pt>
                <c:pt idx="88">
                  <c:v>98.047522544879001</c:v>
                </c:pt>
                <c:pt idx="89">
                  <c:v>98.039927607872997</c:v>
                </c:pt>
                <c:pt idx="90">
                  <c:v>98.035349426913001</c:v>
                </c:pt>
                <c:pt idx="91">
                  <c:v>96.736990329275002</c:v>
                </c:pt>
                <c:pt idx="92">
                  <c:v>98.690511089755006</c:v>
                </c:pt>
                <c:pt idx="93">
                  <c:v>100</c:v>
                </c:pt>
                <c:pt idx="94">
                  <c:v>93.698536677741004</c:v>
                </c:pt>
                <c:pt idx="95">
                  <c:v>96.170024410519005</c:v>
                </c:pt>
                <c:pt idx="96">
                  <c:v>82.385951628273006</c:v>
                </c:pt>
                <c:pt idx="97">
                  <c:v>72.582141630913995</c:v>
                </c:pt>
                <c:pt idx="98">
                  <c:v>64.068288820118994</c:v>
                </c:pt>
                <c:pt idx="99">
                  <c:v>52.802638324227999</c:v>
                </c:pt>
                <c:pt idx="100">
                  <c:v>46.740001991736001</c:v>
                </c:pt>
                <c:pt idx="101">
                  <c:v>46.914489706285003</c:v>
                </c:pt>
                <c:pt idx="102">
                  <c:v>48.875957342546002</c:v>
                </c:pt>
                <c:pt idx="103">
                  <c:v>51.996787111990002</c:v>
                </c:pt>
                <c:pt idx="104">
                  <c:v>60.981553724504998</c:v>
                </c:pt>
                <c:pt idx="105">
                  <c:v>76.821998608985993</c:v>
                </c:pt>
                <c:pt idx="106">
                  <c:v>83.980805819070994</c:v>
                </c:pt>
                <c:pt idx="107">
                  <c:v>82.913766409421001</c:v>
                </c:pt>
                <c:pt idx="108">
                  <c:v>87.847316963216002</c:v>
                </c:pt>
                <c:pt idx="109">
                  <c:v>90.722387763227999</c:v>
                </c:pt>
                <c:pt idx="110">
                  <c:v>93.088051610113993</c:v>
                </c:pt>
                <c:pt idx="111">
                  <c:v>96.774555086926</c:v>
                </c:pt>
                <c:pt idx="112">
                  <c:v>98.061083001159005</c:v>
                </c:pt>
                <c:pt idx="113">
                  <c:v>96.779514941282997</c:v>
                </c:pt>
                <c:pt idx="114">
                  <c:v>98.039927607872997</c:v>
                </c:pt>
                <c:pt idx="115">
                  <c:v>98.032288419514003</c:v>
                </c:pt>
                <c:pt idx="116">
                  <c:v>98.027683523196998</c:v>
                </c:pt>
                <c:pt idx="117">
                  <c:v>98.033819813722005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9D-4030-8FC9-8907EAFCE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2314863"/>
        <c:axId val="2082326927"/>
      </c:lineChart>
      <c:catAx>
        <c:axId val="208231486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326927"/>
        <c:crosses val="autoZero"/>
        <c:auto val="1"/>
        <c:lblAlgn val="ctr"/>
        <c:lblOffset val="100"/>
        <c:noMultiLvlLbl val="0"/>
      </c:catAx>
      <c:valAx>
        <c:axId val="208232692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314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Period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[formatdata1]formatdata!$A$1</c:f>
              <c:strCache>
                <c:ptCount val="1"/>
                <c:pt idx="0">
                  <c:v>Celsius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[formatdata1]formatdata!$A$2:$A$119</c:f>
              <c:numCache>
                <c:formatCode>General</c:formatCode>
                <c:ptCount val="118"/>
                <c:pt idx="0">
                  <c:v>20.3</c:v>
                </c:pt>
                <c:pt idx="1">
                  <c:v>21</c:v>
                </c:pt>
                <c:pt idx="2">
                  <c:v>21</c:v>
                </c:pt>
                <c:pt idx="3">
                  <c:v>20.9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19</c:v>
                </c:pt>
                <c:pt idx="8">
                  <c:v>19</c:v>
                </c:pt>
                <c:pt idx="9">
                  <c:v>19.3</c:v>
                </c:pt>
                <c:pt idx="10">
                  <c:v>19.600000000000001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19.5</c:v>
                </c:pt>
                <c:pt idx="16">
                  <c:v>20</c:v>
                </c:pt>
                <c:pt idx="17">
                  <c:v>19.7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20.2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19</c:v>
                </c:pt>
                <c:pt idx="28">
                  <c:v>19</c:v>
                </c:pt>
                <c:pt idx="29">
                  <c:v>19</c:v>
                </c:pt>
                <c:pt idx="30">
                  <c:v>19.2</c:v>
                </c:pt>
                <c:pt idx="31">
                  <c:v>18.600000000000001</c:v>
                </c:pt>
                <c:pt idx="32">
                  <c:v>19</c:v>
                </c:pt>
                <c:pt idx="33">
                  <c:v>19</c:v>
                </c:pt>
                <c:pt idx="34">
                  <c:v>18.5</c:v>
                </c:pt>
                <c:pt idx="35">
                  <c:v>18</c:v>
                </c:pt>
                <c:pt idx="36">
                  <c:v>18.600000000000001</c:v>
                </c:pt>
                <c:pt idx="37">
                  <c:v>18</c:v>
                </c:pt>
                <c:pt idx="38">
                  <c:v>18.5</c:v>
                </c:pt>
                <c:pt idx="39">
                  <c:v>19</c:v>
                </c:pt>
                <c:pt idx="40">
                  <c:v>20</c:v>
                </c:pt>
                <c:pt idx="41">
                  <c:v>20</c:v>
                </c:pt>
                <c:pt idx="42">
                  <c:v>19.5</c:v>
                </c:pt>
                <c:pt idx="43">
                  <c:v>21.5</c:v>
                </c:pt>
                <c:pt idx="44">
                  <c:v>23</c:v>
                </c:pt>
                <c:pt idx="45">
                  <c:v>23.4</c:v>
                </c:pt>
                <c:pt idx="46">
                  <c:v>24</c:v>
                </c:pt>
                <c:pt idx="47">
                  <c:v>24.4</c:v>
                </c:pt>
                <c:pt idx="48">
                  <c:v>25</c:v>
                </c:pt>
                <c:pt idx="49">
                  <c:v>25.1</c:v>
                </c:pt>
                <c:pt idx="50">
                  <c:v>24.4</c:v>
                </c:pt>
                <c:pt idx="51">
                  <c:v>24</c:v>
                </c:pt>
                <c:pt idx="52">
                  <c:v>23.2</c:v>
                </c:pt>
                <c:pt idx="53">
                  <c:v>20</c:v>
                </c:pt>
                <c:pt idx="54">
                  <c:v>18.600000000000001</c:v>
                </c:pt>
                <c:pt idx="55">
                  <c:v>17</c:v>
                </c:pt>
                <c:pt idx="56">
                  <c:v>13.9</c:v>
                </c:pt>
                <c:pt idx="57">
                  <c:v>14.8</c:v>
                </c:pt>
                <c:pt idx="58">
                  <c:v>13</c:v>
                </c:pt>
                <c:pt idx="59">
                  <c:v>13.5</c:v>
                </c:pt>
                <c:pt idx="60">
                  <c:v>13</c:v>
                </c:pt>
                <c:pt idx="61">
                  <c:v>14</c:v>
                </c:pt>
                <c:pt idx="62">
                  <c:v>13.5</c:v>
                </c:pt>
                <c:pt idx="63">
                  <c:v>14</c:v>
                </c:pt>
                <c:pt idx="64">
                  <c:v>13.6</c:v>
                </c:pt>
                <c:pt idx="65">
                  <c:v>14</c:v>
                </c:pt>
                <c:pt idx="66">
                  <c:v>13.7</c:v>
                </c:pt>
                <c:pt idx="67">
                  <c:v>13.3</c:v>
                </c:pt>
                <c:pt idx="68">
                  <c:v>13.5</c:v>
                </c:pt>
                <c:pt idx="69">
                  <c:v>14.7</c:v>
                </c:pt>
                <c:pt idx="70">
                  <c:v>16.899999999999999</c:v>
                </c:pt>
                <c:pt idx="71">
                  <c:v>18.899999999999999</c:v>
                </c:pt>
                <c:pt idx="72">
                  <c:v>21.3</c:v>
                </c:pt>
                <c:pt idx="73">
                  <c:v>21</c:v>
                </c:pt>
                <c:pt idx="74">
                  <c:v>23.6</c:v>
                </c:pt>
                <c:pt idx="75">
                  <c:v>22.7</c:v>
                </c:pt>
                <c:pt idx="76">
                  <c:v>20.5</c:v>
                </c:pt>
                <c:pt idx="77">
                  <c:v>17.600000000000001</c:v>
                </c:pt>
                <c:pt idx="78">
                  <c:v>18</c:v>
                </c:pt>
                <c:pt idx="79">
                  <c:v>17.100000000000001</c:v>
                </c:pt>
                <c:pt idx="80">
                  <c:v>16</c:v>
                </c:pt>
                <c:pt idx="81">
                  <c:v>17</c:v>
                </c:pt>
                <c:pt idx="82">
                  <c:v>16.899999999999999</c:v>
                </c:pt>
                <c:pt idx="83">
                  <c:v>16</c:v>
                </c:pt>
                <c:pt idx="84">
                  <c:v>15.8</c:v>
                </c:pt>
                <c:pt idx="85">
                  <c:v>15.2</c:v>
                </c:pt>
                <c:pt idx="86">
                  <c:v>13.6</c:v>
                </c:pt>
                <c:pt idx="87">
                  <c:v>13</c:v>
                </c:pt>
                <c:pt idx="88">
                  <c:v>12.4</c:v>
                </c:pt>
                <c:pt idx="89">
                  <c:v>11.9</c:v>
                </c:pt>
                <c:pt idx="90">
                  <c:v>11.6</c:v>
                </c:pt>
                <c:pt idx="91">
                  <c:v>11.3</c:v>
                </c:pt>
                <c:pt idx="92">
                  <c:v>12</c:v>
                </c:pt>
                <c:pt idx="93">
                  <c:v>12</c:v>
                </c:pt>
                <c:pt idx="94">
                  <c:v>14</c:v>
                </c:pt>
                <c:pt idx="95">
                  <c:v>13.8</c:v>
                </c:pt>
                <c:pt idx="96">
                  <c:v>16</c:v>
                </c:pt>
                <c:pt idx="97">
                  <c:v>18</c:v>
                </c:pt>
                <c:pt idx="98">
                  <c:v>20</c:v>
                </c:pt>
                <c:pt idx="99">
                  <c:v>21</c:v>
                </c:pt>
                <c:pt idx="100">
                  <c:v>23</c:v>
                </c:pt>
                <c:pt idx="101">
                  <c:v>22.5</c:v>
                </c:pt>
                <c:pt idx="102">
                  <c:v>22.7</c:v>
                </c:pt>
                <c:pt idx="103">
                  <c:v>21.9</c:v>
                </c:pt>
                <c:pt idx="104">
                  <c:v>20.8</c:v>
                </c:pt>
                <c:pt idx="105">
                  <c:v>17.100000000000001</c:v>
                </c:pt>
                <c:pt idx="106">
                  <c:v>15.7</c:v>
                </c:pt>
                <c:pt idx="107">
                  <c:v>15.9</c:v>
                </c:pt>
                <c:pt idx="108">
                  <c:v>15.1</c:v>
                </c:pt>
                <c:pt idx="109">
                  <c:v>14.6</c:v>
                </c:pt>
                <c:pt idx="110">
                  <c:v>14</c:v>
                </c:pt>
                <c:pt idx="111">
                  <c:v>12.8</c:v>
                </c:pt>
                <c:pt idx="112">
                  <c:v>13.3</c:v>
                </c:pt>
                <c:pt idx="113">
                  <c:v>13</c:v>
                </c:pt>
                <c:pt idx="114">
                  <c:v>11.9</c:v>
                </c:pt>
                <c:pt idx="115">
                  <c:v>11.4</c:v>
                </c:pt>
                <c:pt idx="116">
                  <c:v>11.1</c:v>
                </c:pt>
                <c:pt idx="117">
                  <c:v>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29-4BD6-A2CF-362ECD8ED2BE}"/>
            </c:ext>
          </c:extLst>
        </c:ser>
        <c:ser>
          <c:idx val="1"/>
          <c:order val="1"/>
          <c:tx>
            <c:strRef>
              <c:f>[formatdata1]formatdata!$B$1</c:f>
              <c:strCache>
                <c:ptCount val="1"/>
                <c:pt idx="0">
                  <c:v>Fahrenheit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[formatdata1]formatdata!$B$2:$B$119</c:f>
              <c:numCache>
                <c:formatCode>General</c:formatCode>
                <c:ptCount val="118"/>
                <c:pt idx="0">
                  <c:v>68.540000000000006</c:v>
                </c:pt>
                <c:pt idx="1">
                  <c:v>69.8</c:v>
                </c:pt>
                <c:pt idx="2">
                  <c:v>69.8</c:v>
                </c:pt>
                <c:pt idx="3">
                  <c:v>69.62</c:v>
                </c:pt>
                <c:pt idx="4">
                  <c:v>68</c:v>
                </c:pt>
                <c:pt idx="5">
                  <c:v>68</c:v>
                </c:pt>
                <c:pt idx="6">
                  <c:v>68</c:v>
                </c:pt>
                <c:pt idx="7">
                  <c:v>66.2</c:v>
                </c:pt>
                <c:pt idx="8">
                  <c:v>66.2</c:v>
                </c:pt>
                <c:pt idx="9">
                  <c:v>66.739999999999995</c:v>
                </c:pt>
                <c:pt idx="10">
                  <c:v>67.28</c:v>
                </c:pt>
                <c:pt idx="11">
                  <c:v>68</c:v>
                </c:pt>
                <c:pt idx="12">
                  <c:v>68</c:v>
                </c:pt>
                <c:pt idx="13">
                  <c:v>68</c:v>
                </c:pt>
                <c:pt idx="14">
                  <c:v>68</c:v>
                </c:pt>
                <c:pt idx="15">
                  <c:v>67.099999999999994</c:v>
                </c:pt>
                <c:pt idx="16">
                  <c:v>68</c:v>
                </c:pt>
                <c:pt idx="17">
                  <c:v>67.459999999999994</c:v>
                </c:pt>
                <c:pt idx="18">
                  <c:v>68</c:v>
                </c:pt>
                <c:pt idx="19">
                  <c:v>68</c:v>
                </c:pt>
                <c:pt idx="20">
                  <c:v>68</c:v>
                </c:pt>
                <c:pt idx="21">
                  <c:v>68.36</c:v>
                </c:pt>
                <c:pt idx="22">
                  <c:v>68</c:v>
                </c:pt>
                <c:pt idx="23">
                  <c:v>68</c:v>
                </c:pt>
                <c:pt idx="24">
                  <c:v>68</c:v>
                </c:pt>
                <c:pt idx="25">
                  <c:v>68</c:v>
                </c:pt>
                <c:pt idx="26">
                  <c:v>68</c:v>
                </c:pt>
                <c:pt idx="27">
                  <c:v>66.2</c:v>
                </c:pt>
                <c:pt idx="28">
                  <c:v>66.2</c:v>
                </c:pt>
                <c:pt idx="29">
                  <c:v>66.2</c:v>
                </c:pt>
                <c:pt idx="30">
                  <c:v>66.56</c:v>
                </c:pt>
                <c:pt idx="31">
                  <c:v>65.48</c:v>
                </c:pt>
                <c:pt idx="32">
                  <c:v>66.2</c:v>
                </c:pt>
                <c:pt idx="33">
                  <c:v>66.2</c:v>
                </c:pt>
                <c:pt idx="34">
                  <c:v>65.3</c:v>
                </c:pt>
                <c:pt idx="35">
                  <c:v>64.400000000000006</c:v>
                </c:pt>
                <c:pt idx="36">
                  <c:v>65.48</c:v>
                </c:pt>
                <c:pt idx="37">
                  <c:v>64.400000000000006</c:v>
                </c:pt>
                <c:pt idx="38">
                  <c:v>65.3</c:v>
                </c:pt>
                <c:pt idx="39">
                  <c:v>66.2</c:v>
                </c:pt>
                <c:pt idx="40">
                  <c:v>68</c:v>
                </c:pt>
                <c:pt idx="41">
                  <c:v>68</c:v>
                </c:pt>
                <c:pt idx="42">
                  <c:v>67.099999999999994</c:v>
                </c:pt>
                <c:pt idx="43">
                  <c:v>70.7</c:v>
                </c:pt>
                <c:pt idx="44">
                  <c:v>73.400000000000006</c:v>
                </c:pt>
                <c:pt idx="45">
                  <c:v>74.12</c:v>
                </c:pt>
                <c:pt idx="46">
                  <c:v>75.2</c:v>
                </c:pt>
                <c:pt idx="47">
                  <c:v>75.92</c:v>
                </c:pt>
                <c:pt idx="48">
                  <c:v>77</c:v>
                </c:pt>
                <c:pt idx="49">
                  <c:v>77.180000000000007</c:v>
                </c:pt>
                <c:pt idx="50">
                  <c:v>75.92</c:v>
                </c:pt>
                <c:pt idx="51">
                  <c:v>75.2</c:v>
                </c:pt>
                <c:pt idx="52">
                  <c:v>73.759999999999906</c:v>
                </c:pt>
                <c:pt idx="53">
                  <c:v>68</c:v>
                </c:pt>
                <c:pt idx="54">
                  <c:v>65.48</c:v>
                </c:pt>
                <c:pt idx="55">
                  <c:v>62.6</c:v>
                </c:pt>
                <c:pt idx="56">
                  <c:v>57.02</c:v>
                </c:pt>
                <c:pt idx="57">
                  <c:v>58.64</c:v>
                </c:pt>
                <c:pt idx="58">
                  <c:v>55.4</c:v>
                </c:pt>
                <c:pt idx="59">
                  <c:v>56.3</c:v>
                </c:pt>
                <c:pt idx="60">
                  <c:v>55.4</c:v>
                </c:pt>
                <c:pt idx="61">
                  <c:v>57.2</c:v>
                </c:pt>
                <c:pt idx="62">
                  <c:v>56.3</c:v>
                </c:pt>
                <c:pt idx="63">
                  <c:v>57.2</c:v>
                </c:pt>
                <c:pt idx="64">
                  <c:v>56.48</c:v>
                </c:pt>
                <c:pt idx="65">
                  <c:v>57.2</c:v>
                </c:pt>
                <c:pt idx="66">
                  <c:v>56.66</c:v>
                </c:pt>
                <c:pt idx="67">
                  <c:v>55.94</c:v>
                </c:pt>
                <c:pt idx="68">
                  <c:v>56.3</c:v>
                </c:pt>
                <c:pt idx="69">
                  <c:v>58.459999999999901</c:v>
                </c:pt>
                <c:pt idx="70">
                  <c:v>62.42</c:v>
                </c:pt>
                <c:pt idx="71">
                  <c:v>66.02</c:v>
                </c:pt>
                <c:pt idx="72">
                  <c:v>70.34</c:v>
                </c:pt>
                <c:pt idx="73">
                  <c:v>69.8</c:v>
                </c:pt>
                <c:pt idx="74">
                  <c:v>74.48</c:v>
                </c:pt>
                <c:pt idx="75">
                  <c:v>72.86</c:v>
                </c:pt>
                <c:pt idx="76">
                  <c:v>68.900000000000006</c:v>
                </c:pt>
                <c:pt idx="77">
                  <c:v>63.68</c:v>
                </c:pt>
                <c:pt idx="78">
                  <c:v>64.400000000000006</c:v>
                </c:pt>
                <c:pt idx="79">
                  <c:v>62.78</c:v>
                </c:pt>
                <c:pt idx="80">
                  <c:v>60.8</c:v>
                </c:pt>
                <c:pt idx="81">
                  <c:v>62.6</c:v>
                </c:pt>
                <c:pt idx="82">
                  <c:v>62.42</c:v>
                </c:pt>
                <c:pt idx="83">
                  <c:v>60.8</c:v>
                </c:pt>
                <c:pt idx="84">
                  <c:v>60.44</c:v>
                </c:pt>
                <c:pt idx="85">
                  <c:v>59.36</c:v>
                </c:pt>
                <c:pt idx="86">
                  <c:v>56.48</c:v>
                </c:pt>
                <c:pt idx="87">
                  <c:v>55.4</c:v>
                </c:pt>
                <c:pt idx="88">
                  <c:v>54.32</c:v>
                </c:pt>
                <c:pt idx="89">
                  <c:v>53.42</c:v>
                </c:pt>
                <c:pt idx="90">
                  <c:v>52.879999999999903</c:v>
                </c:pt>
                <c:pt idx="91">
                  <c:v>52.34</c:v>
                </c:pt>
                <c:pt idx="92">
                  <c:v>53.6</c:v>
                </c:pt>
                <c:pt idx="93">
                  <c:v>53.6</c:v>
                </c:pt>
                <c:pt idx="94">
                  <c:v>57.2</c:v>
                </c:pt>
                <c:pt idx="95">
                  <c:v>56.84</c:v>
                </c:pt>
                <c:pt idx="96">
                  <c:v>60.8</c:v>
                </c:pt>
                <c:pt idx="97">
                  <c:v>64.400000000000006</c:v>
                </c:pt>
                <c:pt idx="98">
                  <c:v>68</c:v>
                </c:pt>
                <c:pt idx="99">
                  <c:v>69.8</c:v>
                </c:pt>
                <c:pt idx="100">
                  <c:v>73.400000000000006</c:v>
                </c:pt>
                <c:pt idx="101">
                  <c:v>72.5</c:v>
                </c:pt>
                <c:pt idx="102">
                  <c:v>72.86</c:v>
                </c:pt>
                <c:pt idx="103">
                  <c:v>71.42</c:v>
                </c:pt>
                <c:pt idx="104">
                  <c:v>69.44</c:v>
                </c:pt>
                <c:pt idx="105">
                  <c:v>62.78</c:v>
                </c:pt>
                <c:pt idx="106">
                  <c:v>60.26</c:v>
                </c:pt>
                <c:pt idx="107">
                  <c:v>60.62</c:v>
                </c:pt>
                <c:pt idx="108">
                  <c:v>59.18</c:v>
                </c:pt>
                <c:pt idx="109">
                  <c:v>58.28</c:v>
                </c:pt>
                <c:pt idx="110">
                  <c:v>57.2</c:v>
                </c:pt>
                <c:pt idx="111">
                  <c:v>55.04</c:v>
                </c:pt>
                <c:pt idx="112">
                  <c:v>55.94</c:v>
                </c:pt>
                <c:pt idx="113">
                  <c:v>55.4</c:v>
                </c:pt>
                <c:pt idx="114">
                  <c:v>53.42</c:v>
                </c:pt>
                <c:pt idx="115">
                  <c:v>52.52</c:v>
                </c:pt>
                <c:pt idx="116">
                  <c:v>51.98</c:v>
                </c:pt>
                <c:pt idx="117">
                  <c:v>52.7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29-4BD6-A2CF-362ECD8ED2BE}"/>
            </c:ext>
          </c:extLst>
        </c:ser>
        <c:ser>
          <c:idx val="2"/>
          <c:order val="2"/>
          <c:tx>
            <c:strRef>
              <c:f>[formatdata1]formatdata!$C$1</c:f>
              <c:strCache>
                <c:ptCount val="1"/>
                <c:pt idx="0">
                  <c:v>Humidity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[formatdata1]formatdata!$C$2:$C$119</c:f>
              <c:numCache>
                <c:formatCode>General</c:formatCode>
                <c:ptCount val="118"/>
                <c:pt idx="0">
                  <c:v>98.771284623183007</c:v>
                </c:pt>
                <c:pt idx="1">
                  <c:v>94.018757001037997</c:v>
                </c:pt>
                <c:pt idx="2">
                  <c:v>94.018757001037997</c:v>
                </c:pt>
                <c:pt idx="3">
                  <c:v>98.776832446845006</c:v>
                </c:pt>
                <c:pt idx="4">
                  <c:v>100</c:v>
                </c:pt>
                <c:pt idx="5">
                  <c:v>100</c:v>
                </c:pt>
                <c:pt idx="6">
                  <c:v>93.974509366621007</c:v>
                </c:pt>
                <c:pt idx="7">
                  <c:v>100</c:v>
                </c:pt>
                <c:pt idx="8">
                  <c:v>100</c:v>
                </c:pt>
                <c:pt idx="9">
                  <c:v>98.761954191295999</c:v>
                </c:pt>
                <c:pt idx="10">
                  <c:v>98.764764425745</c:v>
                </c:pt>
                <c:pt idx="11">
                  <c:v>93.974509366621007</c:v>
                </c:pt>
                <c:pt idx="12">
                  <c:v>93.974509366621007</c:v>
                </c:pt>
                <c:pt idx="13">
                  <c:v>93.974509366621007</c:v>
                </c:pt>
                <c:pt idx="14">
                  <c:v>93.974509366621007</c:v>
                </c:pt>
                <c:pt idx="15">
                  <c:v>98.763828742791006</c:v>
                </c:pt>
                <c:pt idx="16">
                  <c:v>93.974509366621007</c:v>
                </c:pt>
                <c:pt idx="17">
                  <c:v>98.765699048968997</c:v>
                </c:pt>
                <c:pt idx="18">
                  <c:v>100</c:v>
                </c:pt>
                <c:pt idx="19">
                  <c:v>98.768496576214005</c:v>
                </c:pt>
                <c:pt idx="20">
                  <c:v>100</c:v>
                </c:pt>
                <c:pt idx="21">
                  <c:v>98.770356324917003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98.768496576214005</c:v>
                </c:pt>
                <c:pt idx="26">
                  <c:v>93.974509366621007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98.761015319547994</c:v>
                </c:pt>
                <c:pt idx="31">
                  <c:v>98.755359643513003</c:v>
                </c:pt>
                <c:pt idx="32">
                  <c:v>93.929774401027004</c:v>
                </c:pt>
                <c:pt idx="33">
                  <c:v>93.929774401027004</c:v>
                </c:pt>
                <c:pt idx="34">
                  <c:v>98.754413274807007</c:v>
                </c:pt>
                <c:pt idx="35">
                  <c:v>100</c:v>
                </c:pt>
                <c:pt idx="36">
                  <c:v>98.755359643513003</c:v>
                </c:pt>
                <c:pt idx="37">
                  <c:v>100</c:v>
                </c:pt>
                <c:pt idx="38">
                  <c:v>98.754413274807007</c:v>
                </c:pt>
                <c:pt idx="39">
                  <c:v>88.185541322847996</c:v>
                </c:pt>
                <c:pt idx="40">
                  <c:v>82.871929790444995</c:v>
                </c:pt>
                <c:pt idx="41">
                  <c:v>82.871929790444995</c:v>
                </c:pt>
                <c:pt idx="42">
                  <c:v>83.871382081107001</c:v>
                </c:pt>
                <c:pt idx="43">
                  <c:v>70.006530463646001</c:v>
                </c:pt>
                <c:pt idx="44">
                  <c:v>60.702422779033</c:v>
                </c:pt>
                <c:pt idx="45">
                  <c:v>60.019395969009999</c:v>
                </c:pt>
                <c:pt idx="46">
                  <c:v>53.576211354435003</c:v>
                </c:pt>
                <c:pt idx="47">
                  <c:v>52.988243797707</c:v>
                </c:pt>
                <c:pt idx="48">
                  <c:v>49.813336567359997</c:v>
                </c:pt>
                <c:pt idx="49">
                  <c:v>47.003032503066997</c:v>
                </c:pt>
                <c:pt idx="50">
                  <c:v>46.813002476308</c:v>
                </c:pt>
                <c:pt idx="51">
                  <c:v>50.200126046478999</c:v>
                </c:pt>
                <c:pt idx="52">
                  <c:v>51.994553876947002</c:v>
                </c:pt>
                <c:pt idx="53">
                  <c:v>72.938766809285994</c:v>
                </c:pt>
                <c:pt idx="54">
                  <c:v>77.055788215522995</c:v>
                </c:pt>
                <c:pt idx="55">
                  <c:v>88.013838936444003</c:v>
                </c:pt>
                <c:pt idx="56">
                  <c:v>98.070045231181993</c:v>
                </c:pt>
                <c:pt idx="57">
                  <c:v>86.111343384109006</c:v>
                </c:pt>
                <c:pt idx="58">
                  <c:v>93.650724114620004</c:v>
                </c:pt>
                <c:pt idx="59">
                  <c:v>90.051057888165005</c:v>
                </c:pt>
                <c:pt idx="60">
                  <c:v>93.650724114620004</c:v>
                </c:pt>
                <c:pt idx="61">
                  <c:v>87.749358083507005</c:v>
                </c:pt>
                <c:pt idx="62">
                  <c:v>90.051057888165005</c:v>
                </c:pt>
                <c:pt idx="63">
                  <c:v>87.749358083507005</c:v>
                </c:pt>
                <c:pt idx="64">
                  <c:v>88.879128690380995</c:v>
                </c:pt>
                <c:pt idx="65">
                  <c:v>87.749358083507005</c:v>
                </c:pt>
                <c:pt idx="66">
                  <c:v>86.000342356359994</c:v>
                </c:pt>
                <c:pt idx="67">
                  <c:v>90.036281705392994</c:v>
                </c:pt>
                <c:pt idx="68">
                  <c:v>91.244970006296001</c:v>
                </c:pt>
                <c:pt idx="69">
                  <c:v>84.977325004739996</c:v>
                </c:pt>
                <c:pt idx="70">
                  <c:v>74.803395193385995</c:v>
                </c:pt>
                <c:pt idx="71">
                  <c:v>66.830481031339005</c:v>
                </c:pt>
                <c:pt idx="72">
                  <c:v>59.914589593549003</c:v>
                </c:pt>
                <c:pt idx="73">
                  <c:v>60.236208780510999</c:v>
                </c:pt>
                <c:pt idx="74">
                  <c:v>50.094126725454998</c:v>
                </c:pt>
                <c:pt idx="75">
                  <c:v>52.895185386145997</c:v>
                </c:pt>
                <c:pt idx="76">
                  <c:v>62.935553601523999</c:v>
                </c:pt>
                <c:pt idx="77">
                  <c:v>75.904970382236996</c:v>
                </c:pt>
                <c:pt idx="78">
                  <c:v>71.171564711380995</c:v>
                </c:pt>
                <c:pt idx="79">
                  <c:v>77.831731179304995</c:v>
                </c:pt>
                <c:pt idx="80">
                  <c:v>87.926615024548994</c:v>
                </c:pt>
                <c:pt idx="81">
                  <c:v>77.816612993647993</c:v>
                </c:pt>
                <c:pt idx="82">
                  <c:v>77.801480164988007</c:v>
                </c:pt>
                <c:pt idx="83">
                  <c:v>87.926615024548994</c:v>
                </c:pt>
                <c:pt idx="84">
                  <c:v>86.211144417780005</c:v>
                </c:pt>
                <c:pt idx="85">
                  <c:v>86.716383105256995</c:v>
                </c:pt>
                <c:pt idx="86">
                  <c:v>93.679475918585993</c:v>
                </c:pt>
                <c:pt idx="87">
                  <c:v>98.056578535935003</c:v>
                </c:pt>
                <c:pt idx="88">
                  <c:v>98.047522544879001</c:v>
                </c:pt>
                <c:pt idx="89">
                  <c:v>98.039927607872997</c:v>
                </c:pt>
                <c:pt idx="90">
                  <c:v>98.035349426913001</c:v>
                </c:pt>
                <c:pt idx="91">
                  <c:v>96.736990329275002</c:v>
                </c:pt>
                <c:pt idx="92">
                  <c:v>98.690511089755006</c:v>
                </c:pt>
                <c:pt idx="93">
                  <c:v>100</c:v>
                </c:pt>
                <c:pt idx="94">
                  <c:v>93.698536677741004</c:v>
                </c:pt>
                <c:pt idx="95">
                  <c:v>96.170024410519005</c:v>
                </c:pt>
                <c:pt idx="96">
                  <c:v>82.385951628273006</c:v>
                </c:pt>
                <c:pt idx="97">
                  <c:v>72.582141630913995</c:v>
                </c:pt>
                <c:pt idx="98">
                  <c:v>64.068288820118994</c:v>
                </c:pt>
                <c:pt idx="99">
                  <c:v>52.802638324227999</c:v>
                </c:pt>
                <c:pt idx="100">
                  <c:v>46.740001991736001</c:v>
                </c:pt>
                <c:pt idx="101">
                  <c:v>46.914489706285003</c:v>
                </c:pt>
                <c:pt idx="102">
                  <c:v>48.875957342546002</c:v>
                </c:pt>
                <c:pt idx="103">
                  <c:v>51.996787111990002</c:v>
                </c:pt>
                <c:pt idx="104">
                  <c:v>60.981553724504998</c:v>
                </c:pt>
                <c:pt idx="105">
                  <c:v>76.821998608985993</c:v>
                </c:pt>
                <c:pt idx="106">
                  <c:v>83.980805819070994</c:v>
                </c:pt>
                <c:pt idx="107">
                  <c:v>82.913766409421001</c:v>
                </c:pt>
                <c:pt idx="108">
                  <c:v>87.847316963216002</c:v>
                </c:pt>
                <c:pt idx="109">
                  <c:v>90.722387763227999</c:v>
                </c:pt>
                <c:pt idx="110">
                  <c:v>93.088051610113993</c:v>
                </c:pt>
                <c:pt idx="111">
                  <c:v>96.774555086926</c:v>
                </c:pt>
                <c:pt idx="112">
                  <c:v>98.061083001159005</c:v>
                </c:pt>
                <c:pt idx="113">
                  <c:v>96.779514941282997</c:v>
                </c:pt>
                <c:pt idx="114">
                  <c:v>98.039927607872997</c:v>
                </c:pt>
                <c:pt idx="115">
                  <c:v>98.032288419514003</c:v>
                </c:pt>
                <c:pt idx="116">
                  <c:v>98.027683523196998</c:v>
                </c:pt>
                <c:pt idx="117">
                  <c:v>98.033819813722005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29-4BD6-A2CF-362ECD8ED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1162127"/>
        <c:axId val="1191148815"/>
      </c:lineChart>
      <c:catAx>
        <c:axId val="119116212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148815"/>
        <c:crosses val="autoZero"/>
        <c:auto val="1"/>
        <c:lblAlgn val="ctr"/>
        <c:lblOffset val="100"/>
        <c:noMultiLvlLbl val="0"/>
      </c:catAx>
      <c:valAx>
        <c:axId val="119114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162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Period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[formatdata21]formatdata2!$A$1</c:f>
              <c:strCache>
                <c:ptCount val="1"/>
                <c:pt idx="0">
                  <c:v>Celsius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[formatdata21]formatdata2!$A$2:$A$120</c:f>
              <c:numCache>
                <c:formatCode>General</c:formatCode>
                <c:ptCount val="119"/>
                <c:pt idx="0">
                  <c:v>13.6</c:v>
                </c:pt>
                <c:pt idx="1">
                  <c:v>16</c:v>
                </c:pt>
                <c:pt idx="2">
                  <c:v>16.7</c:v>
                </c:pt>
                <c:pt idx="3">
                  <c:v>18.899999999999999</c:v>
                </c:pt>
                <c:pt idx="4">
                  <c:v>20.8</c:v>
                </c:pt>
                <c:pt idx="5">
                  <c:v>22</c:v>
                </c:pt>
                <c:pt idx="6">
                  <c:v>23.1</c:v>
                </c:pt>
                <c:pt idx="7">
                  <c:v>24</c:v>
                </c:pt>
                <c:pt idx="8">
                  <c:v>24.3</c:v>
                </c:pt>
                <c:pt idx="9">
                  <c:v>24</c:v>
                </c:pt>
                <c:pt idx="10">
                  <c:v>25.4</c:v>
                </c:pt>
                <c:pt idx="11">
                  <c:v>25.6</c:v>
                </c:pt>
                <c:pt idx="12">
                  <c:v>24.8</c:v>
                </c:pt>
                <c:pt idx="13">
                  <c:v>24.1</c:v>
                </c:pt>
                <c:pt idx="14">
                  <c:v>19.5</c:v>
                </c:pt>
                <c:pt idx="15">
                  <c:v>18.2</c:v>
                </c:pt>
                <c:pt idx="16">
                  <c:v>17.3</c:v>
                </c:pt>
                <c:pt idx="17">
                  <c:v>17</c:v>
                </c:pt>
                <c:pt idx="18">
                  <c:v>16.600000000000001</c:v>
                </c:pt>
                <c:pt idx="19">
                  <c:v>16</c:v>
                </c:pt>
                <c:pt idx="20">
                  <c:v>16</c:v>
                </c:pt>
                <c:pt idx="21">
                  <c:v>16.3</c:v>
                </c:pt>
                <c:pt idx="22">
                  <c:v>17</c:v>
                </c:pt>
                <c:pt idx="23">
                  <c:v>17</c:v>
                </c:pt>
                <c:pt idx="24">
                  <c:v>16.8</c:v>
                </c:pt>
                <c:pt idx="25">
                  <c:v>17.2</c:v>
                </c:pt>
                <c:pt idx="26">
                  <c:v>17</c:v>
                </c:pt>
                <c:pt idx="27">
                  <c:v>17</c:v>
                </c:pt>
                <c:pt idx="28">
                  <c:v>17</c:v>
                </c:pt>
                <c:pt idx="29">
                  <c:v>17</c:v>
                </c:pt>
                <c:pt idx="30">
                  <c:v>17</c:v>
                </c:pt>
                <c:pt idx="31">
                  <c:v>16.5</c:v>
                </c:pt>
                <c:pt idx="32">
                  <c:v>17</c:v>
                </c:pt>
                <c:pt idx="33">
                  <c:v>17</c:v>
                </c:pt>
                <c:pt idx="34">
                  <c:v>17</c:v>
                </c:pt>
                <c:pt idx="35">
                  <c:v>17</c:v>
                </c:pt>
                <c:pt idx="36">
                  <c:v>17</c:v>
                </c:pt>
                <c:pt idx="37">
                  <c:v>17</c:v>
                </c:pt>
                <c:pt idx="38">
                  <c:v>16</c:v>
                </c:pt>
                <c:pt idx="39">
                  <c:v>16</c:v>
                </c:pt>
                <c:pt idx="40">
                  <c:v>16</c:v>
                </c:pt>
                <c:pt idx="41">
                  <c:v>16.100000000000001</c:v>
                </c:pt>
                <c:pt idx="42">
                  <c:v>16</c:v>
                </c:pt>
                <c:pt idx="43">
                  <c:v>16</c:v>
                </c:pt>
                <c:pt idx="44">
                  <c:v>16</c:v>
                </c:pt>
                <c:pt idx="45">
                  <c:v>16</c:v>
                </c:pt>
                <c:pt idx="46">
                  <c:v>16</c:v>
                </c:pt>
                <c:pt idx="47">
                  <c:v>16</c:v>
                </c:pt>
                <c:pt idx="48">
                  <c:v>16</c:v>
                </c:pt>
                <c:pt idx="49">
                  <c:v>16</c:v>
                </c:pt>
                <c:pt idx="50">
                  <c:v>15.7</c:v>
                </c:pt>
                <c:pt idx="51">
                  <c:v>17.2</c:v>
                </c:pt>
                <c:pt idx="52">
                  <c:v>20.399999999999999</c:v>
                </c:pt>
                <c:pt idx="53">
                  <c:v>24.4</c:v>
                </c:pt>
                <c:pt idx="54">
                  <c:v>25.6</c:v>
                </c:pt>
                <c:pt idx="55">
                  <c:v>27</c:v>
                </c:pt>
                <c:pt idx="56">
                  <c:v>26.7</c:v>
                </c:pt>
                <c:pt idx="57">
                  <c:v>27</c:v>
                </c:pt>
                <c:pt idx="58">
                  <c:v>27</c:v>
                </c:pt>
                <c:pt idx="59">
                  <c:v>28</c:v>
                </c:pt>
                <c:pt idx="60">
                  <c:v>26.7</c:v>
                </c:pt>
                <c:pt idx="61">
                  <c:v>26.9</c:v>
                </c:pt>
                <c:pt idx="62">
                  <c:v>27.2</c:v>
                </c:pt>
                <c:pt idx="63">
                  <c:v>26.2</c:v>
                </c:pt>
                <c:pt idx="64">
                  <c:v>25</c:v>
                </c:pt>
                <c:pt idx="65">
                  <c:v>24.9</c:v>
                </c:pt>
                <c:pt idx="66">
                  <c:v>22</c:v>
                </c:pt>
                <c:pt idx="67">
                  <c:v>22.3</c:v>
                </c:pt>
                <c:pt idx="68">
                  <c:v>22.7</c:v>
                </c:pt>
                <c:pt idx="69">
                  <c:v>23</c:v>
                </c:pt>
                <c:pt idx="70">
                  <c:v>22.7</c:v>
                </c:pt>
                <c:pt idx="71">
                  <c:v>22.4</c:v>
                </c:pt>
                <c:pt idx="72">
                  <c:v>21.5</c:v>
                </c:pt>
                <c:pt idx="73">
                  <c:v>21.4</c:v>
                </c:pt>
                <c:pt idx="74">
                  <c:v>20.6</c:v>
                </c:pt>
                <c:pt idx="75">
                  <c:v>19.8</c:v>
                </c:pt>
                <c:pt idx="76">
                  <c:v>19.3</c:v>
                </c:pt>
                <c:pt idx="77">
                  <c:v>20</c:v>
                </c:pt>
                <c:pt idx="78">
                  <c:v>19.5</c:v>
                </c:pt>
                <c:pt idx="79">
                  <c:v>19.899999999999999</c:v>
                </c:pt>
                <c:pt idx="80">
                  <c:v>20</c:v>
                </c:pt>
                <c:pt idx="81">
                  <c:v>19.899999999999999</c:v>
                </c:pt>
                <c:pt idx="82">
                  <c:v>18</c:v>
                </c:pt>
                <c:pt idx="83">
                  <c:v>18.5</c:v>
                </c:pt>
                <c:pt idx="84">
                  <c:v>19</c:v>
                </c:pt>
                <c:pt idx="85">
                  <c:v>20.2</c:v>
                </c:pt>
                <c:pt idx="86">
                  <c:v>22.5</c:v>
                </c:pt>
                <c:pt idx="87">
                  <c:v>24.5</c:v>
                </c:pt>
                <c:pt idx="88">
                  <c:v>25.8</c:v>
                </c:pt>
                <c:pt idx="89">
                  <c:v>26</c:v>
                </c:pt>
                <c:pt idx="90">
                  <c:v>26</c:v>
                </c:pt>
                <c:pt idx="91">
                  <c:v>26.3</c:v>
                </c:pt>
                <c:pt idx="92">
                  <c:v>27.7</c:v>
                </c:pt>
                <c:pt idx="93">
                  <c:v>27.2</c:v>
                </c:pt>
                <c:pt idx="94">
                  <c:v>28.4</c:v>
                </c:pt>
                <c:pt idx="95">
                  <c:v>28.2</c:v>
                </c:pt>
                <c:pt idx="96">
                  <c:v>26.4</c:v>
                </c:pt>
                <c:pt idx="97">
                  <c:v>25</c:v>
                </c:pt>
                <c:pt idx="98">
                  <c:v>24.3</c:v>
                </c:pt>
                <c:pt idx="99">
                  <c:v>20</c:v>
                </c:pt>
                <c:pt idx="100">
                  <c:v>18.7</c:v>
                </c:pt>
                <c:pt idx="101">
                  <c:v>20.399999999999999</c:v>
                </c:pt>
                <c:pt idx="102">
                  <c:v>22</c:v>
                </c:pt>
                <c:pt idx="103">
                  <c:v>21.5</c:v>
                </c:pt>
                <c:pt idx="104">
                  <c:v>20</c:v>
                </c:pt>
                <c:pt idx="105">
                  <c:v>17</c:v>
                </c:pt>
                <c:pt idx="106">
                  <c:v>16.600000000000001</c:v>
                </c:pt>
                <c:pt idx="107">
                  <c:v>16.399999999999999</c:v>
                </c:pt>
                <c:pt idx="108">
                  <c:v>16.899999999999999</c:v>
                </c:pt>
                <c:pt idx="109">
                  <c:v>17.5</c:v>
                </c:pt>
                <c:pt idx="110">
                  <c:v>17.5</c:v>
                </c:pt>
                <c:pt idx="111">
                  <c:v>18</c:v>
                </c:pt>
                <c:pt idx="112">
                  <c:v>17.8</c:v>
                </c:pt>
                <c:pt idx="113">
                  <c:v>18.399999999999999</c:v>
                </c:pt>
                <c:pt idx="114">
                  <c:v>21.1</c:v>
                </c:pt>
                <c:pt idx="115">
                  <c:v>24.1</c:v>
                </c:pt>
                <c:pt idx="116">
                  <c:v>28.6</c:v>
                </c:pt>
                <c:pt idx="117">
                  <c:v>28.5</c:v>
                </c:pt>
                <c:pt idx="118">
                  <c:v>22.2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C4-45DB-BC1E-844875EFA14E}"/>
            </c:ext>
          </c:extLst>
        </c:ser>
        <c:ser>
          <c:idx val="1"/>
          <c:order val="1"/>
          <c:tx>
            <c:strRef>
              <c:f>[formatdata21]formatdata2!$B$1</c:f>
              <c:strCache>
                <c:ptCount val="1"/>
                <c:pt idx="0">
                  <c:v>Fahrenheit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[formatdata21]formatdata2!$B$2:$B$120</c:f>
              <c:numCache>
                <c:formatCode>General</c:formatCode>
                <c:ptCount val="119"/>
                <c:pt idx="0">
                  <c:v>56.48</c:v>
                </c:pt>
                <c:pt idx="1">
                  <c:v>60.8</c:v>
                </c:pt>
                <c:pt idx="2">
                  <c:v>62.059999999999903</c:v>
                </c:pt>
                <c:pt idx="3">
                  <c:v>66.02</c:v>
                </c:pt>
                <c:pt idx="4">
                  <c:v>69.44</c:v>
                </c:pt>
                <c:pt idx="5">
                  <c:v>71.599999999999994</c:v>
                </c:pt>
                <c:pt idx="6">
                  <c:v>73.58</c:v>
                </c:pt>
                <c:pt idx="7">
                  <c:v>75.2</c:v>
                </c:pt>
                <c:pt idx="8">
                  <c:v>75.739999999999995</c:v>
                </c:pt>
                <c:pt idx="9">
                  <c:v>75.2</c:v>
                </c:pt>
                <c:pt idx="10">
                  <c:v>77.72</c:v>
                </c:pt>
                <c:pt idx="11">
                  <c:v>78.08</c:v>
                </c:pt>
                <c:pt idx="12">
                  <c:v>76.64</c:v>
                </c:pt>
                <c:pt idx="13">
                  <c:v>75.38</c:v>
                </c:pt>
                <c:pt idx="14">
                  <c:v>67.099999999999994</c:v>
                </c:pt>
                <c:pt idx="15">
                  <c:v>64.759999999999906</c:v>
                </c:pt>
                <c:pt idx="16">
                  <c:v>63.14</c:v>
                </c:pt>
                <c:pt idx="17">
                  <c:v>62.6</c:v>
                </c:pt>
                <c:pt idx="18">
                  <c:v>61.88</c:v>
                </c:pt>
                <c:pt idx="19">
                  <c:v>60.8</c:v>
                </c:pt>
                <c:pt idx="20">
                  <c:v>60.8</c:v>
                </c:pt>
                <c:pt idx="21">
                  <c:v>61.34</c:v>
                </c:pt>
                <c:pt idx="22">
                  <c:v>62.6</c:v>
                </c:pt>
                <c:pt idx="23">
                  <c:v>62.6</c:v>
                </c:pt>
                <c:pt idx="24">
                  <c:v>62.24</c:v>
                </c:pt>
                <c:pt idx="25">
                  <c:v>62.959999999999901</c:v>
                </c:pt>
                <c:pt idx="26">
                  <c:v>62.6</c:v>
                </c:pt>
                <c:pt idx="27">
                  <c:v>62.6</c:v>
                </c:pt>
                <c:pt idx="28">
                  <c:v>62.6</c:v>
                </c:pt>
                <c:pt idx="29">
                  <c:v>62.6</c:v>
                </c:pt>
                <c:pt idx="30">
                  <c:v>62.6</c:v>
                </c:pt>
                <c:pt idx="31">
                  <c:v>61.7</c:v>
                </c:pt>
                <c:pt idx="32">
                  <c:v>62.6</c:v>
                </c:pt>
                <c:pt idx="33">
                  <c:v>62.6</c:v>
                </c:pt>
                <c:pt idx="34">
                  <c:v>62.6</c:v>
                </c:pt>
                <c:pt idx="35">
                  <c:v>62.6</c:v>
                </c:pt>
                <c:pt idx="36">
                  <c:v>62.6</c:v>
                </c:pt>
                <c:pt idx="37">
                  <c:v>62.6</c:v>
                </c:pt>
                <c:pt idx="38">
                  <c:v>60.8</c:v>
                </c:pt>
                <c:pt idx="39">
                  <c:v>60.8</c:v>
                </c:pt>
                <c:pt idx="40">
                  <c:v>60.8</c:v>
                </c:pt>
                <c:pt idx="41">
                  <c:v>60.98</c:v>
                </c:pt>
                <c:pt idx="42">
                  <c:v>60.8</c:v>
                </c:pt>
                <c:pt idx="43">
                  <c:v>60.8</c:v>
                </c:pt>
                <c:pt idx="44">
                  <c:v>60.8</c:v>
                </c:pt>
                <c:pt idx="45">
                  <c:v>60.8</c:v>
                </c:pt>
                <c:pt idx="46">
                  <c:v>60.8</c:v>
                </c:pt>
                <c:pt idx="47">
                  <c:v>60.8</c:v>
                </c:pt>
                <c:pt idx="48">
                  <c:v>60.8</c:v>
                </c:pt>
                <c:pt idx="49">
                  <c:v>60.8</c:v>
                </c:pt>
                <c:pt idx="50">
                  <c:v>60.26</c:v>
                </c:pt>
                <c:pt idx="51">
                  <c:v>62.959999999999901</c:v>
                </c:pt>
                <c:pt idx="52">
                  <c:v>68.72</c:v>
                </c:pt>
                <c:pt idx="53">
                  <c:v>75.92</c:v>
                </c:pt>
                <c:pt idx="54">
                  <c:v>78.08</c:v>
                </c:pt>
                <c:pt idx="55">
                  <c:v>80.599999999999994</c:v>
                </c:pt>
                <c:pt idx="56">
                  <c:v>80.06</c:v>
                </c:pt>
                <c:pt idx="57">
                  <c:v>80.599999999999994</c:v>
                </c:pt>
                <c:pt idx="58">
                  <c:v>80.599999999999994</c:v>
                </c:pt>
                <c:pt idx="59">
                  <c:v>82.4</c:v>
                </c:pt>
                <c:pt idx="60">
                  <c:v>80.06</c:v>
                </c:pt>
                <c:pt idx="61">
                  <c:v>80.42</c:v>
                </c:pt>
                <c:pt idx="62">
                  <c:v>80.959999999999994</c:v>
                </c:pt>
                <c:pt idx="63">
                  <c:v>79.16</c:v>
                </c:pt>
                <c:pt idx="64">
                  <c:v>77</c:v>
                </c:pt>
                <c:pt idx="65">
                  <c:v>76.819999999999993</c:v>
                </c:pt>
                <c:pt idx="66">
                  <c:v>71.599999999999994</c:v>
                </c:pt>
                <c:pt idx="67">
                  <c:v>72.14</c:v>
                </c:pt>
                <c:pt idx="68">
                  <c:v>72.86</c:v>
                </c:pt>
                <c:pt idx="69">
                  <c:v>73.400000000000006</c:v>
                </c:pt>
                <c:pt idx="70">
                  <c:v>72.86</c:v>
                </c:pt>
                <c:pt idx="71">
                  <c:v>72.319999999999993</c:v>
                </c:pt>
                <c:pt idx="72">
                  <c:v>70.7</c:v>
                </c:pt>
                <c:pt idx="73">
                  <c:v>70.52</c:v>
                </c:pt>
                <c:pt idx="74">
                  <c:v>69.08</c:v>
                </c:pt>
                <c:pt idx="75">
                  <c:v>67.64</c:v>
                </c:pt>
                <c:pt idx="76">
                  <c:v>66.739999999999995</c:v>
                </c:pt>
                <c:pt idx="77">
                  <c:v>68</c:v>
                </c:pt>
                <c:pt idx="78">
                  <c:v>67.099999999999994</c:v>
                </c:pt>
                <c:pt idx="79">
                  <c:v>67.819999999999993</c:v>
                </c:pt>
                <c:pt idx="80">
                  <c:v>68</c:v>
                </c:pt>
                <c:pt idx="81">
                  <c:v>67.819999999999993</c:v>
                </c:pt>
                <c:pt idx="82">
                  <c:v>64.400000000000006</c:v>
                </c:pt>
                <c:pt idx="83">
                  <c:v>65.3</c:v>
                </c:pt>
                <c:pt idx="84">
                  <c:v>66.2</c:v>
                </c:pt>
                <c:pt idx="85">
                  <c:v>68.36</c:v>
                </c:pt>
                <c:pt idx="86">
                  <c:v>72.5</c:v>
                </c:pt>
                <c:pt idx="87">
                  <c:v>76.099999999999994</c:v>
                </c:pt>
                <c:pt idx="88">
                  <c:v>78.44</c:v>
                </c:pt>
                <c:pt idx="89">
                  <c:v>78.8</c:v>
                </c:pt>
                <c:pt idx="90">
                  <c:v>78.8</c:v>
                </c:pt>
                <c:pt idx="91">
                  <c:v>79.34</c:v>
                </c:pt>
                <c:pt idx="92">
                  <c:v>81.86</c:v>
                </c:pt>
                <c:pt idx="93">
                  <c:v>80.959999999999994</c:v>
                </c:pt>
                <c:pt idx="94">
                  <c:v>83.12</c:v>
                </c:pt>
                <c:pt idx="95">
                  <c:v>82.759999999999906</c:v>
                </c:pt>
                <c:pt idx="96">
                  <c:v>79.52</c:v>
                </c:pt>
                <c:pt idx="97">
                  <c:v>77</c:v>
                </c:pt>
                <c:pt idx="98">
                  <c:v>75.739999999999995</c:v>
                </c:pt>
                <c:pt idx="99">
                  <c:v>68</c:v>
                </c:pt>
                <c:pt idx="100">
                  <c:v>65.66</c:v>
                </c:pt>
                <c:pt idx="101">
                  <c:v>68.72</c:v>
                </c:pt>
                <c:pt idx="102">
                  <c:v>71.599999999999994</c:v>
                </c:pt>
                <c:pt idx="103">
                  <c:v>70.7</c:v>
                </c:pt>
                <c:pt idx="104">
                  <c:v>68</c:v>
                </c:pt>
                <c:pt idx="105">
                  <c:v>62.6</c:v>
                </c:pt>
                <c:pt idx="106">
                  <c:v>61.88</c:v>
                </c:pt>
                <c:pt idx="107">
                  <c:v>61.519999999999897</c:v>
                </c:pt>
                <c:pt idx="108">
                  <c:v>62.42</c:v>
                </c:pt>
                <c:pt idx="109">
                  <c:v>63.5</c:v>
                </c:pt>
                <c:pt idx="110">
                  <c:v>63.5</c:v>
                </c:pt>
                <c:pt idx="111">
                  <c:v>64.400000000000006</c:v>
                </c:pt>
                <c:pt idx="112">
                  <c:v>64.040000000000006</c:v>
                </c:pt>
                <c:pt idx="113">
                  <c:v>65.12</c:v>
                </c:pt>
                <c:pt idx="114">
                  <c:v>69.98</c:v>
                </c:pt>
                <c:pt idx="115">
                  <c:v>75.38</c:v>
                </c:pt>
                <c:pt idx="116">
                  <c:v>83.48</c:v>
                </c:pt>
                <c:pt idx="117">
                  <c:v>83.3</c:v>
                </c:pt>
                <c:pt idx="118">
                  <c:v>71.959999999999994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C4-45DB-BC1E-844875EFA14E}"/>
            </c:ext>
          </c:extLst>
        </c:ser>
        <c:ser>
          <c:idx val="2"/>
          <c:order val="2"/>
          <c:tx>
            <c:strRef>
              <c:f>[formatdata21]formatdata2!$C$1</c:f>
              <c:strCache>
                <c:ptCount val="1"/>
                <c:pt idx="0">
                  <c:v>Humidity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[formatdata21]formatdata2!$C$2:$C$120</c:f>
              <c:numCache>
                <c:formatCode>General</c:formatCode>
                <c:ptCount val="119"/>
                <c:pt idx="0">
                  <c:v>96.164161832591006</c:v>
                </c:pt>
                <c:pt idx="1">
                  <c:v>87.926615024548994</c:v>
                </c:pt>
                <c:pt idx="2">
                  <c:v>85.190829694021005</c:v>
                </c:pt>
                <c:pt idx="3">
                  <c:v>76.114178535818994</c:v>
                </c:pt>
                <c:pt idx="4">
                  <c:v>70.775975597951998</c:v>
                </c:pt>
                <c:pt idx="5">
                  <c:v>68.773495222446996</c:v>
                </c:pt>
                <c:pt idx="6">
                  <c:v>63.919981705933999</c:v>
                </c:pt>
                <c:pt idx="7">
                  <c:v>60.932871508219002</c:v>
                </c:pt>
                <c:pt idx="8">
                  <c:v>61.001663452979997</c:v>
                </c:pt>
                <c:pt idx="9">
                  <c:v>60.932871508219002</c:v>
                </c:pt>
                <c:pt idx="10">
                  <c:v>58.969861751567997</c:v>
                </c:pt>
                <c:pt idx="11">
                  <c:v>57.904755886631001</c:v>
                </c:pt>
                <c:pt idx="12">
                  <c:v>61.895799755780999</c:v>
                </c:pt>
                <c:pt idx="13">
                  <c:v>65.781716214639005</c:v>
                </c:pt>
                <c:pt idx="14">
                  <c:v>88.786204318879001</c:v>
                </c:pt>
                <c:pt idx="15">
                  <c:v>96.904579940546</c:v>
                </c:pt>
                <c:pt idx="16">
                  <c:v>98.742972337037003</c:v>
                </c:pt>
                <c:pt idx="17">
                  <c:v>93.838813960785004</c:v>
                </c:pt>
                <c:pt idx="18">
                  <c:v>98.736225670127993</c:v>
                </c:pt>
                <c:pt idx="19">
                  <c:v>98.730399581509005</c:v>
                </c:pt>
                <c:pt idx="20">
                  <c:v>100</c:v>
                </c:pt>
                <c:pt idx="21">
                  <c:v>98.733317639432002</c:v>
                </c:pt>
                <c:pt idx="22">
                  <c:v>100</c:v>
                </c:pt>
                <c:pt idx="23">
                  <c:v>100</c:v>
                </c:pt>
                <c:pt idx="24">
                  <c:v>98.738158809199007</c:v>
                </c:pt>
                <c:pt idx="25">
                  <c:v>98.742011832735002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93.838813960785004</c:v>
                </c:pt>
                <c:pt idx="31">
                  <c:v>98.735257437867006</c:v>
                </c:pt>
                <c:pt idx="32">
                  <c:v>93.838813960785004</c:v>
                </c:pt>
                <c:pt idx="33">
                  <c:v>93.838813960785004</c:v>
                </c:pt>
                <c:pt idx="34">
                  <c:v>93.838813960785004</c:v>
                </c:pt>
                <c:pt idx="35">
                  <c:v>100</c:v>
                </c:pt>
                <c:pt idx="36">
                  <c:v>93.838813960785004</c:v>
                </c:pt>
                <c:pt idx="37">
                  <c:v>93.838813960785004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98.731373384457001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93.792573905745996</c:v>
                </c:pt>
                <c:pt idx="48">
                  <c:v>93.792573905745996</c:v>
                </c:pt>
                <c:pt idx="49">
                  <c:v>100</c:v>
                </c:pt>
                <c:pt idx="50">
                  <c:v>98.727471450306993</c:v>
                </c:pt>
                <c:pt idx="51">
                  <c:v>98.742011832735002</c:v>
                </c:pt>
                <c:pt idx="52">
                  <c:v>98.772211872832003</c:v>
                </c:pt>
                <c:pt idx="53">
                  <c:v>65.844327774852999</c:v>
                </c:pt>
                <c:pt idx="54">
                  <c:v>59.017003257789</c:v>
                </c:pt>
                <c:pt idx="55">
                  <c:v>50.986771578907003</c:v>
                </c:pt>
                <c:pt idx="56">
                  <c:v>51.894276111210999</c:v>
                </c:pt>
                <c:pt idx="57">
                  <c:v>50.986771578907003</c:v>
                </c:pt>
                <c:pt idx="58">
                  <c:v>50.986771578907003</c:v>
                </c:pt>
                <c:pt idx="59">
                  <c:v>48.088385537134997</c:v>
                </c:pt>
                <c:pt idx="60">
                  <c:v>48.986991724109998</c:v>
                </c:pt>
                <c:pt idx="61">
                  <c:v>47.795062482390001</c:v>
                </c:pt>
                <c:pt idx="62">
                  <c:v>44.885536590915002</c:v>
                </c:pt>
                <c:pt idx="63">
                  <c:v>48.854283803526002</c:v>
                </c:pt>
                <c:pt idx="64">
                  <c:v>61.161566084074998</c:v>
                </c:pt>
                <c:pt idx="65">
                  <c:v>59.985661627249002</c:v>
                </c:pt>
                <c:pt idx="66">
                  <c:v>83.107688157694994</c:v>
                </c:pt>
                <c:pt idx="67">
                  <c:v>81.095160064498998</c:v>
                </c:pt>
                <c:pt idx="68">
                  <c:v>75.754975912931997</c:v>
                </c:pt>
                <c:pt idx="69">
                  <c:v>73.461696749352996</c:v>
                </c:pt>
                <c:pt idx="70">
                  <c:v>76.711207325529003</c:v>
                </c:pt>
                <c:pt idx="71">
                  <c:v>78.121553379077</c:v>
                </c:pt>
                <c:pt idx="72">
                  <c:v>82.014740295294004</c:v>
                </c:pt>
                <c:pt idx="73">
                  <c:v>80.978620973953994</c:v>
                </c:pt>
                <c:pt idx="74">
                  <c:v>85.058489413786006</c:v>
                </c:pt>
                <c:pt idx="75">
                  <c:v>88.810387743229001</c:v>
                </c:pt>
                <c:pt idx="76">
                  <c:v>92.190186644917006</c:v>
                </c:pt>
                <c:pt idx="77">
                  <c:v>93.974509366621007</c:v>
                </c:pt>
                <c:pt idx="78">
                  <c:v>93.952203240809993</c:v>
                </c:pt>
                <c:pt idx="79">
                  <c:v>93.970057916073003</c:v>
                </c:pt>
                <c:pt idx="80">
                  <c:v>93.974509366621007</c:v>
                </c:pt>
                <c:pt idx="81">
                  <c:v>92.803130502101993</c:v>
                </c:pt>
                <c:pt idx="82">
                  <c:v>100</c:v>
                </c:pt>
                <c:pt idx="83">
                  <c:v>98.754413274807007</c:v>
                </c:pt>
                <c:pt idx="84">
                  <c:v>100</c:v>
                </c:pt>
                <c:pt idx="85">
                  <c:v>93.983397655120001</c:v>
                </c:pt>
                <c:pt idx="86">
                  <c:v>80.115080168090998</c:v>
                </c:pt>
                <c:pt idx="87">
                  <c:v>69.694491444641002</c:v>
                </c:pt>
                <c:pt idx="88">
                  <c:v>63.699339655830997</c:v>
                </c:pt>
                <c:pt idx="89">
                  <c:v>61.388519989659002</c:v>
                </c:pt>
                <c:pt idx="90">
                  <c:v>61.388519989659002</c:v>
                </c:pt>
                <c:pt idx="91">
                  <c:v>58.809596107691</c:v>
                </c:pt>
                <c:pt idx="92">
                  <c:v>51.821619358710997</c:v>
                </c:pt>
                <c:pt idx="93">
                  <c:v>49.751925833121</c:v>
                </c:pt>
                <c:pt idx="94">
                  <c:v>46.981373341214002</c:v>
                </c:pt>
                <c:pt idx="95">
                  <c:v>44.010414861168996</c:v>
                </c:pt>
                <c:pt idx="96">
                  <c:v>52.820008231229998</c:v>
                </c:pt>
                <c:pt idx="97">
                  <c:v>57.393288213136998</c:v>
                </c:pt>
                <c:pt idx="98">
                  <c:v>61.001663452979997</c:v>
                </c:pt>
                <c:pt idx="99">
                  <c:v>82.871929790444995</c:v>
                </c:pt>
                <c:pt idx="100">
                  <c:v>90.998159656449999</c:v>
                </c:pt>
                <c:pt idx="101">
                  <c:v>79.829307123809997</c:v>
                </c:pt>
                <c:pt idx="102">
                  <c:v>78.062863996432</c:v>
                </c:pt>
                <c:pt idx="103">
                  <c:v>78.978948669377999</c:v>
                </c:pt>
                <c:pt idx="104">
                  <c:v>84.995330071926006</c:v>
                </c:pt>
                <c:pt idx="105">
                  <c:v>96.876370029430007</c:v>
                </c:pt>
                <c:pt idx="106">
                  <c:v>98.736225670127993</c:v>
                </c:pt>
                <c:pt idx="107">
                  <c:v>98.734288094866997</c:v>
                </c:pt>
                <c:pt idx="108">
                  <c:v>98.739123719386001</c:v>
                </c:pt>
                <c:pt idx="109">
                  <c:v>98.122540530834002</c:v>
                </c:pt>
                <c:pt idx="110">
                  <c:v>98.122540530834002</c:v>
                </c:pt>
                <c:pt idx="111">
                  <c:v>100</c:v>
                </c:pt>
                <c:pt idx="112">
                  <c:v>98.126818473775998</c:v>
                </c:pt>
                <c:pt idx="113">
                  <c:v>95.696631237945994</c:v>
                </c:pt>
                <c:pt idx="114">
                  <c:v>83.002180549735002</c:v>
                </c:pt>
                <c:pt idx="115">
                  <c:v>70.056444017334996</c:v>
                </c:pt>
                <c:pt idx="116">
                  <c:v>53.043486605199</c:v>
                </c:pt>
                <c:pt idx="117">
                  <c:v>54.026395784321998</c:v>
                </c:pt>
                <c:pt idx="118">
                  <c:v>82.101025370562994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C4-45DB-BC1E-844875EFA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4796271"/>
        <c:axId val="1144796687"/>
      </c:lineChart>
      <c:catAx>
        <c:axId val="114479627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796687"/>
        <c:crosses val="autoZero"/>
        <c:auto val="1"/>
        <c:lblAlgn val="ctr"/>
        <c:lblOffset val="100"/>
        <c:noMultiLvlLbl val="0"/>
      </c:catAx>
      <c:valAx>
        <c:axId val="1144796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796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7">
  <a:schemeClr val="accent5"/>
  <a:schemeClr val="accent5"/>
  <a:schemeClr val="accent5"/>
  <a:schemeClr val="accent5"/>
  <a:schemeClr val="accent5"/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32A9-DDA2-483C-9925-4C7566D5E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CEIS110 Course Project </a:t>
            </a:r>
            <a:br>
              <a:rPr lang="en-US" dirty="0"/>
            </a:br>
            <a:r>
              <a:rPr lang="en-US" dirty="0"/>
              <a:t>Programming with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56F36-F551-450F-9081-9436DAEFD5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Presented by: </a:t>
            </a:r>
          </a:p>
          <a:p>
            <a:r>
              <a:rPr lang="en-US"/>
              <a:t>Mitchell Woodworth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49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6C1D-93E1-4B10-9418-5483D692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kern="1200">
                <a:latin typeface="+mj-lt"/>
                <a:ea typeface="+mj-ea"/>
                <a:cs typeface="+mj-cs"/>
              </a:rPr>
              <a:t>BuildWeatherDb.py Code</a:t>
            </a:r>
            <a:br>
              <a:rPr lang="en-US" dirty="0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3598-AF67-4C32-98D3-87F0D43BE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/>
          </a:bodyPr>
          <a:lstStyle/>
          <a:p>
            <a:r>
              <a:rPr lang="en-US"/>
              <a:t>Screenshot of code in Spyder</a:t>
            </a:r>
          </a:p>
          <a:p>
            <a:endParaRPr lang="en-US" dirty="0"/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25F9800-F44B-5F71-6BCD-E066691379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88" b="-1"/>
          <a:stretch/>
        </p:blipFill>
        <p:spPr>
          <a:xfrm>
            <a:off x="5780447" y="2097088"/>
            <a:ext cx="5266964" cy="3448524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35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529AD-C865-4017-B4E3-5E754ACB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kern="1200">
                <a:latin typeface="+mj-lt"/>
                <a:ea typeface="+mj-ea"/>
                <a:cs typeface="+mj-cs"/>
              </a:rPr>
              <a:t>Python Console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3F496D-847E-45D7-A32F-A3EA9C75E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Screenshot of program output in Python console showing program executed  successfully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F5AE21E-5267-E2E2-A860-7BBF2B69C6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4" r="2" b="24529"/>
          <a:stretch/>
        </p:blipFill>
        <p:spPr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9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A0EE-38BF-42EF-8C95-C60B1E3A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kern="1200" err="1">
                <a:latin typeface="+mj-lt"/>
                <a:ea typeface="+mj-ea"/>
                <a:cs typeface="+mj-cs"/>
              </a:rPr>
              <a:t>Weather.db</a:t>
            </a:r>
            <a:r>
              <a:rPr lang="en-US" kern="1200">
                <a:latin typeface="+mj-lt"/>
                <a:ea typeface="+mj-ea"/>
                <a:cs typeface="+mj-cs"/>
              </a:rPr>
              <a:t> File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F047F1-A65F-47F2-AE96-1257A51F3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Screenshot of Windows Explorer showing database file </a:t>
            </a:r>
            <a:r>
              <a:rPr lang="en-US" err="1"/>
              <a:t>Weather.db</a:t>
            </a:r>
            <a:r>
              <a:rPr lang="en-US"/>
              <a:t> was created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5C46D6C-73DA-91BB-D3B6-5A3B130A2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4076" b="-1"/>
          <a:stretch/>
        </p:blipFill>
        <p:spPr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3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A4BA62A-90C3-46AC-ABF1-DB38976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8308F883-1FF9-4FB4-B09D-354C5819A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47AA389-59A7-40B9-9A8D-BD7594E8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9D2628-D2B2-471E-89F3-6D65F936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n-US" dirty="0"/>
              <a:t>Querying the database with SQL</a:t>
            </a:r>
            <a:endParaRPr lang="en-US"/>
          </a:p>
        </p:txBody>
      </p:sp>
      <p:pic>
        <p:nvPicPr>
          <p:cNvPr id="7" name="Picture 6" descr="Computer script on a screen">
            <a:extLst>
              <a:ext uri="{FF2B5EF4-FFF2-40B4-BE49-F238E27FC236}">
                <a16:creationId xmlns:a16="http://schemas.microsoft.com/office/drawing/2014/main" id="{CB7BFE03-A96A-AEF3-FB12-8A62D6BB0C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54" r="47326" b="-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9BB957-1ECA-4DD2-AF2D-84C4D94B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116985-07B6-4432-A7C6-129152D1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3FF5C267-0D36-47E2-AF2A-8ADDA0A0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C0A8A87-09EE-4153-ACBA-34BCD738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8845CA-636E-4D43-982F-60A69EBC5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6E2981B-3779-4C07-B094-022D36D7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CF68AF7A-09BB-405A-97E2-54B636424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0B046C9-B134-4B2D-A72D-EE872671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7BDCF20A-0928-4450-A706-38EC67A43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0A9B8658-6A08-43AE-90A6-6DC58EE90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E09D33C-4BEF-4E3D-9D05-7C3E204A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C144127-0703-4638-BA33-F27F2746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34BA113B-51FC-4ACC-B554-442D6013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185614A2-022E-4370-8387-439F3510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655F15B6-A731-4942-9BF5-E8404226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637AC00-EDD0-4AB2-BB46-92261D4CF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49CA14E2-2ACD-4C73-B26C-17681580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7BE7C3D8-CC9A-43FB-938C-8125D25B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41ECB971-ADF8-48CB-A78C-166DDF6D9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2B8D398E-DB17-415A-B93E-DA60EE00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0A2B49D3-85EC-4DEA-BBB9-0CE7A2D16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E9F6B8E8-A133-4250-A247-BD827119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8C5D839A-A5A2-4B72-80E4-ADB4F2F4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1E66DD74-C5E3-4762-8F37-C7981591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42CBFCFF-60D3-49AD-8F8D-634480B7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04E9448D-8796-4687-B7F3-B669D8284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C6D7D4E7-1C3B-488A-891B-B278DE0A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9A361889-2948-4D64-8FF8-69586FC72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502D653C-475F-42DD-B57D-A91633AA7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E41F9AF-C366-462E-BCA3-AB9B3BB21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DE7FA82A-E66F-46F3-BE37-61D6BA9ED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10646D37-C2A3-4F20-8F6E-2D2A54B7C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F0B484D8-05F9-4BB7-97D5-FF4ED4BE2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03F14E50-F3C1-4EFB-9251-BDEF30E05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B96CF9CA-5C40-428E-B9C1-CE897046B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9C38B4E1-B1E5-4C84-AA06-E0082733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05D173AA-5B2D-4244-8430-44CD01EDA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82D98822-894A-496C-B32F-06DB6014D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1B432746-B63F-4BF0-871B-B482FFADA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AFD61CC4-F10D-4243-8F2C-EDBEDC63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A9D33800-5C44-4D40-A048-3A7A5D1D5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B0FE60E-0643-4AB3-B009-8B857A9B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D4F681A9-E543-490E-8CD3-E87A823B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49283399-4EE4-4FD7-B3F0-F0CD376A6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338C3E08-CA77-4D8D-8271-7B0D5DA54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BCEE46AD-ABD8-42D2-A88E-6C9B009B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76F66B20-4D5D-49D7-A33A-46749A15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3246E8BC-BF6E-4E1B-B6DE-7834CE5CA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D61636B0-9E03-4DDB-956A-57929A4D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150D2B7B-FD5D-4108-8637-D6967376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0A56D9FF-4177-416F-A8A5-B8C8B33CE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E7FFBC9E-D28A-4C56-8489-77CBC051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9D33B26A-F967-4863-AC3C-9972CD4D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73ECA63D-D3C2-460B-A352-58A4B071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E6108A80-2A55-473F-8197-E21F1A2A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191E51-88E8-895C-F51D-A392E777A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24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33D44672-E0E3-4674-950D-BD508BE4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320E816-B393-45A7-B72E-0E7957C1F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FA8BF52E-F01E-4F10-AD3E-209E65611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5CCD0569-C62E-48FB-A8BB-6BC8387F1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74BD00C-33C4-4671-B4FE-160539C7C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FBA088E6-2B20-422C-B1A4-FC1D5C83B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9E0759F-8BBC-4BFB-BFC8-88089196B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841556E7-C3FA-4293-BC40-79A11418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776AD70-B265-4282-9F6D-A6FF2968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8B4764B4-C673-4421-9691-45A236FA5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20C4B27-9DCA-4BE7-8DA2-F0CEDA297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10228B76-9508-4406-9511-086A595AA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CB09C001-F04E-43E0-B05A-ED31B2EA1B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015DC477-AE9B-4344-B43E-7C294BEA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230F46F5-5693-4D4E-BE6D-B4721D636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C5037ACC-178A-49DD-94AD-8B2842E64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B57FC6E7-5636-4B0D-BCEF-F0FF4CF63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AEAF7536-4FD5-40B2-A47E-12701FBF6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492EE95C-CA9E-4C04-8904-AD4E3CF12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4176F3CC-BEC5-48D6-9EC4-FE53B35A5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1843132F-2E68-467D-8203-4734ED67E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2BB3C725-0DC0-42C7-8DE6-1759523EC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B6DD478C-18EF-4E12-8F25-30385944F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9BF402B3-6657-427D-8B4C-4D183AE18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8B9AD51E-B681-4AB6-8328-020F97F0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965C3DF4-5EE2-438F-BAD8-1263AA5DB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13FD4F16-837E-4B6E-A8BF-52FE99722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E8347121-B702-41AD-9A01-4681E8E6C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AA0FA0CD-862B-4345-BD18-63E860E7F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474EBBAA-B729-410A-98FD-9B25F6459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Rectangle 33">
              <a:extLst>
                <a:ext uri="{FF2B5EF4-FFF2-40B4-BE49-F238E27FC236}">
                  <a16:creationId xmlns:a16="http://schemas.microsoft.com/office/drawing/2014/main" id="{2735A1B4-E9C7-457E-BA06-ECA0E8803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43B5A362-F1A0-4795-94D2-1EDCDBC0D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DD59E06C-0307-4B04-A013-C304E597B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6BC7AF8-4554-46B6-8C29-E7FDD0FD7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73044F3B-8920-4F7E-BBE7-1562D8EB9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BD875300-3AEC-46E8-A480-D3A90EE3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C6D2D370-CE1A-4D88-A5AA-ADF03133B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626C097A-E038-4964-B469-C38E44BB9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C18F279C-F6DE-4705-B473-5804BF614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2A52CC64-02CD-443F-B158-E1AFFBB1D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62DFE5BE-9D50-440B-B721-C0986EC05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50FCDEE9-3395-471D-8202-A47345FED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Rectangle 45">
              <a:extLst>
                <a:ext uri="{FF2B5EF4-FFF2-40B4-BE49-F238E27FC236}">
                  <a16:creationId xmlns:a16="http://schemas.microsoft.com/office/drawing/2014/main" id="{702E07B4-588B-46D9-8D79-7C1CBCFB2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7857BDA2-0EB8-4A46-86CC-64BA98DF4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5B15FA3D-3641-430F-90AD-63F5A50E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A3A6D048-F3EC-4C4B-9F14-877821D2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9A62FA7A-B423-4E71-A853-21DEEA051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0">
              <a:extLst>
                <a:ext uri="{FF2B5EF4-FFF2-40B4-BE49-F238E27FC236}">
                  <a16:creationId xmlns:a16="http://schemas.microsoft.com/office/drawing/2014/main" id="{4FA8E7C9-FF45-4B91-976D-1D7B5BE0C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2F563A0A-EFDC-4681-BF8D-1C442B4E2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478A5624-D8BD-4F2C-9660-2E2BBF487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5974B6BD-6FBA-49FD-8858-BA17926FB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5C02FA29-BFBF-420E-B179-99DEAC571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id="{B3165781-435B-4B36-B90A-EEF0CC160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1EAD39FE-DF4A-472E-BF18-35DC0C1D8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7">
              <a:extLst>
                <a:ext uri="{FF2B5EF4-FFF2-40B4-BE49-F238E27FC236}">
                  <a16:creationId xmlns:a16="http://schemas.microsoft.com/office/drawing/2014/main" id="{A28CFFD1-1AA5-4840-9322-F54994B53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8">
              <a:extLst>
                <a:ext uri="{FF2B5EF4-FFF2-40B4-BE49-F238E27FC236}">
                  <a16:creationId xmlns:a16="http://schemas.microsoft.com/office/drawing/2014/main" id="{416BAD59-23C0-4E04-AA3B-6EFDE9DA6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F7A03B0C-5940-1CEA-9753-0507DAA9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425" y="1113282"/>
            <a:ext cx="3734941" cy="2396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Query to retrieve all columns and all rows</a:t>
            </a:r>
          </a:p>
        </p:txBody>
      </p:sp>
      <p:sp>
        <p:nvSpPr>
          <p:cNvPr id="74" name="Round Diagonal Corner Rectangle 6">
            <a:extLst>
              <a:ext uri="{FF2B5EF4-FFF2-40B4-BE49-F238E27FC236}">
                <a16:creationId xmlns:a16="http://schemas.microsoft.com/office/drawing/2014/main" id="{0B142C9E-13D9-46C1-A50C-04BE8DA18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808057"/>
            <a:ext cx="5286376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CB7AF842-006B-6BE5-D878-A3BFF0D409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5"/>
          <a:stretch/>
        </p:blipFill>
        <p:spPr>
          <a:xfrm>
            <a:off x="6421396" y="1136606"/>
            <a:ext cx="4635583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4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33D44672-E0E3-4674-950D-BD508BE4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320E816-B393-45A7-B72E-0E7957C1F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FA8BF52E-F01E-4F10-AD3E-209E65611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CCD0569-C62E-48FB-A8BB-6BC8387F1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74BD00C-33C4-4671-B4FE-160539C7C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FBA088E6-2B20-422C-B1A4-FC1D5C83B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9E0759F-8BBC-4BFB-BFC8-88089196B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841556E7-C3FA-4293-BC40-79A11418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776AD70-B265-4282-9F6D-A6FF2968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B4764B4-C673-4421-9691-45A236FA5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0C4B27-9DCA-4BE7-8DA2-F0CEDA297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0228B76-9508-4406-9511-086A595AA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CB09C001-F04E-43E0-B05A-ED31B2EA1B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15DC477-AE9B-4344-B43E-7C294BEA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230F46F5-5693-4D4E-BE6D-B4721D636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C5037ACC-178A-49DD-94AD-8B2842E64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B57FC6E7-5636-4B0D-BCEF-F0FF4CF63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AEAF7536-4FD5-40B2-A47E-12701FBF6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492EE95C-CA9E-4C04-8904-AD4E3CF12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176F3CC-BEC5-48D6-9EC4-FE53B35A5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843132F-2E68-467D-8203-4734ED67E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2BB3C725-0DC0-42C7-8DE6-1759523EC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6DD478C-18EF-4E12-8F25-30385944F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9BF402B3-6657-427D-8B4C-4D183AE18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8B9AD51E-B681-4AB6-8328-020F97F0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965C3DF4-5EE2-438F-BAD8-1263AA5DB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13FD4F16-837E-4B6E-A8BF-52FE99722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8347121-B702-41AD-9A01-4681E8E6C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AA0FA0CD-862B-4345-BD18-63E860E7F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474EBBAA-B729-410A-98FD-9B25F6459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2735A1B4-E9C7-457E-BA06-ECA0E8803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43B5A362-F1A0-4795-94D2-1EDCDBC0D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DD59E06C-0307-4B04-A013-C304E597B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36BC7AF8-4554-46B6-8C29-E7FDD0FD7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73044F3B-8920-4F7E-BBE7-1562D8EB9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BD875300-3AEC-46E8-A480-D3A90EE3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C6D2D370-CE1A-4D88-A5AA-ADF03133B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626C097A-E038-4964-B469-C38E44BB9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C18F279C-F6DE-4705-B473-5804BF614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2A52CC64-02CD-443F-B158-E1AFFBB1D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62DFE5BE-9D50-440B-B721-C0986EC05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50FCDEE9-3395-471D-8202-A47345FED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702E07B4-588B-46D9-8D79-7C1CBCFB2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7857BDA2-0EB8-4A46-86CC-64BA98DF4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5B15FA3D-3641-430F-90AD-63F5A50E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A3A6D048-F3EC-4C4B-9F14-877821D2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9A62FA7A-B423-4E71-A853-21DEEA051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4FA8E7C9-FF45-4B91-976D-1D7B5BE0C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2F563A0A-EFDC-4681-BF8D-1C442B4E2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478A5624-D8BD-4F2C-9660-2E2BBF487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5974B6BD-6FBA-49FD-8858-BA17926FB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5C02FA29-BFBF-420E-B179-99DEAC571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B3165781-435B-4B36-B90A-EEF0CC160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1EAD39FE-DF4A-472E-BF18-35DC0C1D8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A28CFFD1-1AA5-4840-9322-F54994B53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416BAD59-23C0-4E04-AA3B-6EFDE9DA6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F414E5-7A45-4A17-9D0F-388A61E75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425" y="1113282"/>
            <a:ext cx="3734941" cy="2396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Query to retrieve lowest and highest temperatures</a:t>
            </a:r>
          </a:p>
        </p:txBody>
      </p:sp>
      <p:sp>
        <p:nvSpPr>
          <p:cNvPr id="68" name="Round Diagonal Corner Rectangle 6">
            <a:extLst>
              <a:ext uri="{FF2B5EF4-FFF2-40B4-BE49-F238E27FC236}">
                <a16:creationId xmlns:a16="http://schemas.microsoft.com/office/drawing/2014/main" id="{0B142C9E-13D9-46C1-A50C-04BE8DA18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808057"/>
            <a:ext cx="5286376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DE66BC9-557C-D97D-2777-227E3CC635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6" r="-4" b="4439"/>
          <a:stretch/>
        </p:blipFill>
        <p:spPr>
          <a:xfrm>
            <a:off x="6421396" y="1136606"/>
            <a:ext cx="4635583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2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D8C84AD2-B33F-490D-BF2D-E70D251BC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D8E6E98-D5AE-4FF0-ABF6-B6B08F48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25016678-F061-4CDB-8D2E-9BB23CF29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9F977FE0-43E5-40E1-9557-1769EF0FC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02A35B29-7FC2-43A0-8E9D-6EAC64CA8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62FA10A2-9F1A-44AC-A180-9DD1A6261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B597CBA1-5AC7-4A6D-B3BD-2E2854081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305FD527-79EB-43FE-99C4-DC858F4C3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61741F5-B72E-48B0-B7CB-6D0AE506A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FFA97DCE-EF57-4F09-81AB-0A7B70D47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D0A69359-0B3B-4343-A332-D79E39F3A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CF767C1C-3044-4287-A7DC-CDE99E2B2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8B382D5D-CDFB-4E6A-8B92-D00D417E7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EC735E7D-D06D-486A-992A-CFFC25AE5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AA04D837-E161-41B4-8C04-47A6F0EDC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9C49A735-A691-4798-8898-5EDD11061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815803F3-2E80-4C97-93F5-1B673055D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0D1FF530-1442-4BBB-9796-929E007F9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22703C0F-DD80-448B-9B1F-70DC09C5A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1C5DD3DD-6EDA-4B8C-949D-25E71220E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BA8D6293-79AB-4F6F-8CC6-EE7CFF8DD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C24CA45A-B954-45F4-9FF3-9384955E7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42827053-1DA4-44DF-B094-D87740A8C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663213D9-7B3D-4961-A934-4CB4F4BF2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39D70833-8994-4B6D-882F-3675F1BF3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EC5B48EA-2FC2-4C42-AD04-A9365B88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46E9C570-9EF1-4384-B4EC-60F32BB52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0A1D023F-5B77-4068-AE8C-796E2A7F0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E5717E79-B521-42F5-98DD-601CD5AB7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6E713F00-DAF1-4D51-A57F-E18AD7AFD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33">
              <a:extLst>
                <a:ext uri="{FF2B5EF4-FFF2-40B4-BE49-F238E27FC236}">
                  <a16:creationId xmlns:a16="http://schemas.microsoft.com/office/drawing/2014/main" id="{101E3FEC-072F-4B39-B8AF-679B596F3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C6F43352-9BD3-400E-9CD5-FB0CCBF2F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80C2FE71-F649-4FFF-9D36-357A3D643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ABC03F0B-090C-4EA1-8E48-EA17FB89F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B29CDF6F-AD1E-4258-9F31-322B1E535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285EF5B6-B1D2-489E-9E47-D3EDD8C38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D279579C-B885-4139-AD4F-E1DD12429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A81A84EF-423E-475A-AC7B-8D55E337A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028AA9C5-392B-49BF-B503-208CA3055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5AEA8D02-8804-4060-B966-1B18FDFC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862AF8B2-37F5-41AF-9BAA-174873AFD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3BC248F9-40FB-4214-AF6F-A2FE15B4E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45">
              <a:extLst>
                <a:ext uri="{FF2B5EF4-FFF2-40B4-BE49-F238E27FC236}">
                  <a16:creationId xmlns:a16="http://schemas.microsoft.com/office/drawing/2014/main" id="{F90832C5-84E1-4547-AB00-530C4DA3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78B52A6F-2715-41A7-98CC-5D7B27DBB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B64CED29-8C8F-4C70-BD43-24E6E5C8A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AE9C16B4-97F1-46B9-BB2C-4272C6D9C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2F026EEF-1171-4EA2-9128-34C19DCA5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4183042E-C1E5-497D-9900-A46A026BE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F5AD619A-DBEC-4B85-A8A1-3B2D174BE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5836FB6B-D1AE-4ABB-ACB2-6CAEF7722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965312E0-6238-4837-9964-910E0C8A3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73276C87-9A0F-4752-91CF-AB90B0EE8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3E5938DD-18F9-4E7B-9985-C26BBA030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A98B9DE5-1930-45D5-A9B6-AC2B1EAC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33E0629A-1DC1-4873-B670-CB357617A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FA2B200B-2E81-4BD5-A8B2-ED3ABD198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141A2F-ACAA-4F6B-8BAA-9431647A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425" y="1113282"/>
            <a:ext cx="5201086" cy="2396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Query to retrieve all clear days</a:t>
            </a:r>
          </a:p>
        </p:txBody>
      </p:sp>
      <p:sp>
        <p:nvSpPr>
          <p:cNvPr id="73" name="Round Diagonal Corner Rectangle 6">
            <a:extLst>
              <a:ext uri="{FF2B5EF4-FFF2-40B4-BE49-F238E27FC236}">
                <a16:creationId xmlns:a16="http://schemas.microsoft.com/office/drawing/2014/main" id="{3E3ED3F8-0F85-482D-98CB-FF62EF5C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945" y="808057"/>
            <a:ext cx="3821429" cy="5234394"/>
          </a:xfrm>
          <a:prstGeom prst="round2DiagRect">
            <a:avLst>
              <a:gd name="adj1" fmla="val 11323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F7C8B5A-468F-9ABE-C48B-60151A236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78" y="1136606"/>
            <a:ext cx="3112562" cy="45772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D9EA5E-C9E5-49FD-DD03-BED62C11562F}"/>
              </a:ext>
            </a:extLst>
          </p:cNvPr>
          <p:cNvSpPr txBox="1"/>
          <p:nvPr/>
        </p:nvSpPr>
        <p:spPr>
          <a:xfrm>
            <a:off x="1141412" y="2249487"/>
            <a:ext cx="5894388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endParaRPr lang="en-US" dirty="0">
              <a:effectLst>
                <a:outerShdw blurRad="152400" dist="38100" dir="2700000" algn="tl">
                  <a:srgbClr val="000000">
                    <a:alpha val="36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472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3D44672-E0E3-4674-950D-BD508BE4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320E816-B393-45A7-B72E-0E7957C1F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FA8BF52E-F01E-4F10-AD3E-209E65611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CCD0569-C62E-48FB-A8BB-6BC8387F1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4BD00C-33C4-4671-B4FE-160539C7C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FBA088E6-2B20-422C-B1A4-FC1D5C83B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9E0759F-8BBC-4BFB-BFC8-88089196B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41556E7-C3FA-4293-BC40-79A11418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776AD70-B265-4282-9F6D-A6FF2968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B4764B4-C673-4421-9691-45A236FA5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20C4B27-9DCA-4BE7-8DA2-F0CEDA297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0228B76-9508-4406-9511-086A595AA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B09C001-F04E-43E0-B05A-ED31B2EA1B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15DC477-AE9B-4344-B43E-7C294BEA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230F46F5-5693-4D4E-BE6D-B4721D636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C5037ACC-178A-49DD-94AD-8B2842E64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B57FC6E7-5636-4B0D-BCEF-F0FF4CF63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EAF7536-4FD5-40B2-A47E-12701FBF6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492EE95C-CA9E-4C04-8904-AD4E3CF12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176F3CC-BEC5-48D6-9EC4-FE53B35A5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843132F-2E68-467D-8203-4734ED67E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2BB3C725-0DC0-42C7-8DE6-1759523EC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6DD478C-18EF-4E12-8F25-30385944F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9BF402B3-6657-427D-8B4C-4D183AE18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8B9AD51E-B681-4AB6-8328-020F97F0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965C3DF4-5EE2-438F-BAD8-1263AA5DB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13FD4F16-837E-4B6E-A8BF-52FE99722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E8347121-B702-41AD-9A01-4681E8E6C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AA0FA0CD-862B-4345-BD18-63E860E7F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474EBBAA-B729-410A-98FD-9B25F6459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2735A1B4-E9C7-457E-BA06-ECA0E8803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43B5A362-F1A0-4795-94D2-1EDCDBC0D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DD59E06C-0307-4B04-A013-C304E597B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36BC7AF8-4554-46B6-8C29-E7FDD0FD7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73044F3B-8920-4F7E-BBE7-1562D8EB9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BD875300-3AEC-46E8-A480-D3A90EE3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C6D2D370-CE1A-4D88-A5AA-ADF03133B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626C097A-E038-4964-B469-C38E44BB9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C18F279C-F6DE-4705-B473-5804BF614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2A52CC64-02CD-443F-B158-E1AFFBB1D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62DFE5BE-9D50-440B-B721-C0986EC05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50FCDEE9-3395-471D-8202-A47345FED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702E07B4-588B-46D9-8D79-7C1CBCFB2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7857BDA2-0EB8-4A46-86CC-64BA98DF4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5B15FA3D-3641-430F-90AD-63F5A50E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3A6D048-F3EC-4C4B-9F14-877821D2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9A62FA7A-B423-4E71-A853-21DEEA051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4FA8E7C9-FF45-4B91-976D-1D7B5BE0C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2F563A0A-EFDC-4681-BF8D-1C442B4E2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478A5624-D8BD-4F2C-9660-2E2BBF487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5974B6BD-6FBA-49FD-8858-BA17926FB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5C02FA29-BFBF-420E-B179-99DEAC571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B3165781-435B-4B36-B90A-EEF0CC160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1EAD39FE-DF4A-472E-BF18-35DC0C1D8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A28CFFD1-1AA5-4840-9322-F54994B53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416BAD59-23C0-4E04-AA3B-6EFDE9DA6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B80FDCA-5FB2-4A5A-ADD6-CF221ECFD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7" name="Rectangle 66">
              <a:extLst>
                <a:ext uri="{FF2B5EF4-FFF2-40B4-BE49-F238E27FC236}">
                  <a16:creationId xmlns:a16="http://schemas.microsoft.com/office/drawing/2014/main" id="{3500BAA6-5F68-4012-BE48-12FA10807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2">
              <a:extLst>
                <a:ext uri="{FF2B5EF4-FFF2-40B4-BE49-F238E27FC236}">
                  <a16:creationId xmlns:a16="http://schemas.microsoft.com/office/drawing/2014/main" id="{B3C40ED8-3098-43A6-835B-0A0FFB1E3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F74815-39F0-4F3D-A688-7878C7B8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066" y="1122363"/>
            <a:ext cx="5397933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Querying and manipulating data with SQL and Python</a:t>
            </a:r>
            <a:br>
              <a:rPr lang="en-US" sz="3700"/>
            </a:br>
            <a:endParaRPr lang="en-US" sz="3700"/>
          </a:p>
        </p:txBody>
      </p:sp>
      <p:pic>
        <p:nvPicPr>
          <p:cNvPr id="4" name="Picture 3" descr="Computer script on a screen">
            <a:extLst>
              <a:ext uri="{FF2B5EF4-FFF2-40B4-BE49-F238E27FC236}">
                <a16:creationId xmlns:a16="http://schemas.microsoft.com/office/drawing/2014/main" id="{49C8D215-0D5E-B34B-9205-E4894DBD44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54" r="47326" b="-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9A230317-CD6B-4234-8C05-373F12DCD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1" name="Rectangle 5">
              <a:extLst>
                <a:ext uri="{FF2B5EF4-FFF2-40B4-BE49-F238E27FC236}">
                  <a16:creationId xmlns:a16="http://schemas.microsoft.com/office/drawing/2014/main" id="{B034F32D-806B-4291-B2CA-CF0EA2870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2E9FE820-1AA6-4D39-AD2C-C506FFFD7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37F9EF66-EB38-4E61-96C3-7D5509207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Rectangle 8">
              <a:extLst>
                <a:ext uri="{FF2B5EF4-FFF2-40B4-BE49-F238E27FC236}">
                  <a16:creationId xmlns:a16="http://schemas.microsoft.com/office/drawing/2014/main" id="{800C33A2-7DD2-44E2-B4F6-02E513EDC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CEF5FDA4-766B-4B05-9DD8-50996DF07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65793AE7-532B-40FA-9C10-F638AED0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E8EC63C4-C6FD-4D54-A371-25D3EC11D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5ED83C96-87F9-44CA-8B79-67229DCA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7390B534-563D-4EDE-806A-089A70828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A45E36BF-D9A6-4C2F-B029-34668BE37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948C6374-5B2E-480C-A38D-73C55A0B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FBD1981E-DB7B-4A75-B3F9-E6A68B57B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CD0D87EA-0EEF-4C9A-8222-79064DEB2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8E1321BD-3BB2-44EC-B993-CD66143A7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FA8B81BE-6D8B-4F72-8FFE-997F0B6BF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00D5C014-4C0D-4D56-8507-F90AB49AF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25F1D314-A3CF-4B41-81E1-9569D398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883778CE-F722-4002-88B4-41A1C22AC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2DECBE47-6205-42E8-B5E7-95E4646D7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4003F7E-B14F-4067-883E-1E0D09B26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892A300-B87F-43B3-8DC3-C32C24BFB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FFF9C883-46DB-4219-B6D8-0B79024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C78BA074-168A-4DAF-B420-0C12E6412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BE5D148A-E6A5-4A00-AB88-EFC528EB4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69A5ED52-C17B-40C3-BF9F-A963FB9D1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F4645C5A-39F5-42DE-B5FD-EF757647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91630DC-0ECE-4542-AB5E-A8FDA9E2B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7832E90F-90F2-4E04-A217-C3DA271EF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Rectangle 33">
              <a:extLst>
                <a:ext uri="{FF2B5EF4-FFF2-40B4-BE49-F238E27FC236}">
                  <a16:creationId xmlns:a16="http://schemas.microsoft.com/office/drawing/2014/main" id="{B7AFC095-D60B-4826-BEEA-4CA662C12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60F4427D-69AF-4CA5-82C4-A2D6F3907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3819CB9F-905D-460B-BB33-B9D3447E8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2AFA2992-F0FB-40D7-AE13-B66063A34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51E02E0-C3D9-4ACC-9140-20031EAEC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4B5228-0D13-4381-AED4-C2AF72B1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9953BFB6-B848-4C55-9BE7-8D0BF6636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BA5F7123-0E9C-4815-8FEB-B2403DED2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177E5441-2B4C-45C4-A267-80A580DF8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A14DDA66-046F-4714-9241-A1A282E98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7D41BD63-8F36-4344-BCAE-8A25881C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7EDC1EDF-32C2-4D2A-882C-1DB5B8EF9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Rectangle 45">
              <a:extLst>
                <a:ext uri="{FF2B5EF4-FFF2-40B4-BE49-F238E27FC236}">
                  <a16:creationId xmlns:a16="http://schemas.microsoft.com/office/drawing/2014/main" id="{B468D7FF-21DC-4039-A1C5-0FC24760D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2" name="Freeform 46">
              <a:extLst>
                <a:ext uri="{FF2B5EF4-FFF2-40B4-BE49-F238E27FC236}">
                  <a16:creationId xmlns:a16="http://schemas.microsoft.com/office/drawing/2014/main" id="{895D3AD5-6723-4106-A807-14BC85F8A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7">
              <a:extLst>
                <a:ext uri="{FF2B5EF4-FFF2-40B4-BE49-F238E27FC236}">
                  <a16:creationId xmlns:a16="http://schemas.microsoft.com/office/drawing/2014/main" id="{C108E3D9-8BBE-4550-94D3-7138CC2C2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8">
              <a:extLst>
                <a:ext uri="{FF2B5EF4-FFF2-40B4-BE49-F238E27FC236}">
                  <a16:creationId xmlns:a16="http://schemas.microsoft.com/office/drawing/2014/main" id="{72F986C7-7129-4D44-955B-195BFCFFE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9">
              <a:extLst>
                <a:ext uri="{FF2B5EF4-FFF2-40B4-BE49-F238E27FC236}">
                  <a16:creationId xmlns:a16="http://schemas.microsoft.com/office/drawing/2014/main" id="{C079794B-E9E2-4470-8752-ABF048492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0">
              <a:extLst>
                <a:ext uri="{FF2B5EF4-FFF2-40B4-BE49-F238E27FC236}">
                  <a16:creationId xmlns:a16="http://schemas.microsoft.com/office/drawing/2014/main" id="{25C69632-D712-4B9E-BE46-E709043D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1">
              <a:extLst>
                <a:ext uri="{FF2B5EF4-FFF2-40B4-BE49-F238E27FC236}">
                  <a16:creationId xmlns:a16="http://schemas.microsoft.com/office/drawing/2014/main" id="{5398A425-0BC4-4A58-A7C9-00D21CE72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2">
              <a:extLst>
                <a:ext uri="{FF2B5EF4-FFF2-40B4-BE49-F238E27FC236}">
                  <a16:creationId xmlns:a16="http://schemas.microsoft.com/office/drawing/2014/main" id="{CEC1CD69-F03A-4FCC-912C-4D106266C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3">
              <a:extLst>
                <a:ext uri="{FF2B5EF4-FFF2-40B4-BE49-F238E27FC236}">
                  <a16:creationId xmlns:a16="http://schemas.microsoft.com/office/drawing/2014/main" id="{BC1C7799-9A1E-4A36-ABE2-F3CAAB2E8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4">
              <a:extLst>
                <a:ext uri="{FF2B5EF4-FFF2-40B4-BE49-F238E27FC236}">
                  <a16:creationId xmlns:a16="http://schemas.microsoft.com/office/drawing/2014/main" id="{ACA52D66-D0A7-4781-9C9B-FD063E754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5">
              <a:extLst>
                <a:ext uri="{FF2B5EF4-FFF2-40B4-BE49-F238E27FC236}">
                  <a16:creationId xmlns:a16="http://schemas.microsoft.com/office/drawing/2014/main" id="{9505C7EC-D6ED-410C-B1F3-FE28A1EB8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6">
              <a:extLst>
                <a:ext uri="{FF2B5EF4-FFF2-40B4-BE49-F238E27FC236}">
                  <a16:creationId xmlns:a16="http://schemas.microsoft.com/office/drawing/2014/main" id="{F31C8465-C370-4621-900B-092BFBE62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7">
              <a:extLst>
                <a:ext uri="{FF2B5EF4-FFF2-40B4-BE49-F238E27FC236}">
                  <a16:creationId xmlns:a16="http://schemas.microsoft.com/office/drawing/2014/main" id="{47464513-398E-456D-88B4-9C61A833B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8">
              <a:extLst>
                <a:ext uri="{FF2B5EF4-FFF2-40B4-BE49-F238E27FC236}">
                  <a16:creationId xmlns:a16="http://schemas.microsoft.com/office/drawing/2014/main" id="{D29E8E22-04CF-4B8F-826F-D10F90685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C0E9EE2-DDBB-4805-9BDB-0A641D4D6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DAD368F5-B56C-4FAD-B6D4-EE7735CFA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id="{4AB54702-789A-4F49-AEE9-99E760709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4">
              <a:extLst>
                <a:ext uri="{FF2B5EF4-FFF2-40B4-BE49-F238E27FC236}">
                  <a16:creationId xmlns:a16="http://schemas.microsoft.com/office/drawing/2014/main" id="{9B1CA07F-87EB-4653-A4C0-830F78ACF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id="{98F7092B-3FEC-49A1-8D20-519838906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id="{7778A96A-836D-4D19-BA04-02CD06A61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42B8F9D0-FE29-4435-9FAE-CEDB5EE03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0994342E-B827-4B78-B16A-2B14F141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9">
              <a:extLst>
                <a:ext uri="{FF2B5EF4-FFF2-40B4-BE49-F238E27FC236}">
                  <a16:creationId xmlns:a16="http://schemas.microsoft.com/office/drawing/2014/main" id="{F3A98EAA-C90B-499C-88BA-0BEACD8B1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0">
              <a:extLst>
                <a:ext uri="{FF2B5EF4-FFF2-40B4-BE49-F238E27FC236}">
                  <a16:creationId xmlns:a16="http://schemas.microsoft.com/office/drawing/2014/main" id="{D631486A-39BD-444D-B42C-C766427ED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angle 41">
              <a:extLst>
                <a:ext uri="{FF2B5EF4-FFF2-40B4-BE49-F238E27FC236}">
                  <a16:creationId xmlns:a16="http://schemas.microsoft.com/office/drawing/2014/main" id="{96FDBF3A-05F4-49EA-A83C-3EF51D9CE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0291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E194A-7A42-4700-8EAC-A7F2514C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Python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A615FA-F7BD-4F10-25A5-9B95DB2A0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/>
          </a:bodyPr>
          <a:lstStyle/>
          <a:p>
            <a:r>
              <a:rPr lang="en-US" dirty="0"/>
              <a:t>ExtractTempHumidity.py Python code</a:t>
            </a:r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7FD561F-9DA7-7712-1B14-409A1C7354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r="11522" b="-1"/>
          <a:stretch/>
        </p:blipFill>
        <p:spPr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46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EEBC-2645-4754-A696-DFB66F17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/>
              <a:t>Retrieve and Convert Data to CSV Format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EC3195-5A09-E8CF-301F-64768C97A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894388" cy="354171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Content Placeholder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71C05990-7583-DEBF-1CB4-02AF5320C7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8" r="3" b="4335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245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225D-EFE3-48C7-8B8B-91B07916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96576-1CE1-445D-828B-620E7E61F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Data is growing exponentially</a:t>
            </a:r>
          </a:p>
          <a:p>
            <a:pPr marL="0" indent="0">
              <a:buNone/>
            </a:pPr>
            <a:r>
              <a:rPr lang="en-US" dirty="0"/>
              <a:t>This project uses a cloud-based system to gather temperature and humidity data</a:t>
            </a:r>
          </a:p>
          <a:p>
            <a:pPr marL="0" indent="0">
              <a:buNone/>
            </a:pPr>
            <a:r>
              <a:rPr lang="en-US" dirty="0"/>
              <a:t>The data is analyzed using programming and data analytics</a:t>
            </a:r>
          </a:p>
        </p:txBody>
      </p:sp>
    </p:spTree>
    <p:extLst>
      <p:ext uri="{BB962C8B-B14F-4D97-AF65-F5344CB8AC3E}">
        <p14:creationId xmlns:p14="http://schemas.microsoft.com/office/powerpoint/2010/main" val="2658920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9214B8-667E-48C3-AA1D-F37E71816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49290607-5038-40A2-A8FD-A1B833094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5132FC3-C8B8-4E24-B4EB-C76C32ABC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17AF491C-18FB-4915-B059-FD7B0AF22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CBC1C56-7745-4B13-9D21-B84B442C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9DEEC5E-7F0F-463D-AD65-0044C3597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66A11C7-42D3-4779-951B-BA65914EC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E34A1A1-22AD-4693-8152-D8A2D2265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6975A93-AEBF-4210-9EE0-6EB4EF752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7EDEC59-EE20-4727-A396-29B0783FD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4EB12BA6-900C-4ECC-8AFC-23D84C035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10A78CC2-8729-484F-ABB6-0EC45CB5E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F3E92C4D-6D23-49A6-BC6E-EA34C59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4E82D76F-B649-4DB4-9C44-C40974E6D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30DAF86B-08F2-484B-8C31-4863B8BE2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AC0A6FD-0DE1-4874-B73F-24ABE4F66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9B6A4E5-3145-4057-B0B4-5DF9CE245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71DB734-5B0F-4D5C-B559-845D79B0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EA6E9F91-D0EE-4EB3-BFFE-4C2950C87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E313A581-BDA8-4AD7-8535-6317DB760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7FDB4D05-F464-4E86-9E4C-54792700C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06FD54F-F58C-491B-8A63-67F446C41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B551F463-6A0C-43F8-B1ED-BCC4DBC9D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72E0DFFE-C577-4BE9-AF51-49A4B7E75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17A0B21F-9881-4F42-A5E0-5E6BF0332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AFB83120-05C7-4607-9486-4305775D6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2ECD515E-6608-47F5-8C65-F56E53CC4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BEFA0C4C-FAF0-47E0-8A7B-0513D1594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5BA0295-74CD-4F8E-A392-29AB9A966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F458A9CB-C33F-45CF-BDB3-4B1EEA626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B8D94D-ED5B-4D42-A9EA-89EEA925F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254035"/>
            <a:ext cx="2926190" cy="40022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Temperature and Humidity Chart</a:t>
            </a:r>
          </a:p>
        </p:txBody>
      </p:sp>
      <p:sp useBgFill="1">
        <p:nvSpPr>
          <p:cNvPr id="43" name="Round Diagonal Corner Rectangle 6">
            <a:extLst>
              <a:ext uri="{FF2B5EF4-FFF2-40B4-BE49-F238E27FC236}">
                <a16:creationId xmlns:a16="http://schemas.microsoft.com/office/drawing/2014/main" id="{CFAECD72-6B19-4445-98D4-3F2EC8AD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D058ED1-DE24-43E9-AB09-5EBBD0AB7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D8A5E3A7-339D-4ACE-B92C-44845AA6A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800ED4D9-CDB6-4D7C-9D79-BC8E5509C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82F75D77-6A39-42BB-BF3B-2EAF9B317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70C8E191-8D22-4FAB-86FC-779EEF8B4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CBE99E0F-7606-4B90-A18F-B26F3B651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EB8A4B90-0F0A-489A-903E-59016F8A5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1FC9FF57-5AC7-4722-9FB6-81A7DA50C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91569B3B-54A3-406D-9D40-F1BB073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23B52B42-958C-4F04-B4C2-7DBED691F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1">
              <a:extLst>
                <a:ext uri="{FF2B5EF4-FFF2-40B4-BE49-F238E27FC236}">
                  <a16:creationId xmlns:a16="http://schemas.microsoft.com/office/drawing/2014/main" id="{CEFA1DF4-01A9-433D-B379-098A92EA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591CE42-3D05-7650-09E9-941EC2F64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557517"/>
              </p:ext>
            </p:extLst>
          </p:nvPr>
        </p:nvGraphicFramePr>
        <p:xfrm>
          <a:off x="4423954" y="1254035"/>
          <a:ext cx="6296297" cy="4002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820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4815-39F0-4F3D-A688-7878C7B8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066" y="1122363"/>
            <a:ext cx="5397933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Develop Graphical Models and Interpret Results</a:t>
            </a:r>
            <a:br>
              <a:rPr lang="en-US" sz="4000" dirty="0"/>
            </a:br>
            <a:br>
              <a:rPr lang="en-US" sz="3700" dirty="0"/>
            </a:br>
            <a:endParaRPr lang="en-US" sz="3700" dirty="0"/>
          </a:p>
        </p:txBody>
      </p:sp>
      <p:pic>
        <p:nvPicPr>
          <p:cNvPr id="4" name="Picture 3" descr="Computer script on a screen">
            <a:extLst>
              <a:ext uri="{FF2B5EF4-FFF2-40B4-BE49-F238E27FC236}">
                <a16:creationId xmlns:a16="http://schemas.microsoft.com/office/drawing/2014/main" id="{49C8D215-0D5E-B34B-9205-E4894DBD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4" r="47326" b="-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0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7592-DC23-4292-8C9A-82D103E7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en-US" sz="2800"/>
              <a:t>Graph 1</a:t>
            </a:r>
          </a:p>
        </p:txBody>
      </p:sp>
      <p:sp>
        <p:nvSpPr>
          <p:cNvPr id="13" name="Round Diagonal Corner Rectangle 11">
            <a:extLst>
              <a:ext uri="{FF2B5EF4-FFF2-40B4-BE49-F238E27FC236}">
                <a16:creationId xmlns:a16="http://schemas.microsoft.com/office/drawing/2014/main" id="{03756949-AC79-48CD-A920-B0FE10D23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Chart, line chart, histogram&#10;&#10;Description automatically generated">
            <a:extLst>
              <a:ext uri="{FF2B5EF4-FFF2-40B4-BE49-F238E27FC236}">
                <a16:creationId xmlns:a16="http://schemas.microsoft.com/office/drawing/2014/main" id="{63BFF984-BDC8-E43E-1D11-D4190CED4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88" y="1187610"/>
            <a:ext cx="6112382" cy="4477319"/>
          </a:xfrm>
          <a:prstGeom prst="rect">
            <a:avLst/>
          </a:prstGeom>
        </p:spPr>
      </p:pic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F6781664-40A4-0622-6875-DA5B69354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50256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C1AD4796-F060-464A-9B99-CA7A8F803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6954C68-F4A8-4F2A-82C0-11A25835A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2CD7100-D4F4-4ADF-97DB-61FCD455F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97DD267C-88EC-49F2-91AD-85859EA1F1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41C0C312-DC2D-4F06-BF91-67FC24C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98ED335C-4989-4139-8AFE-E0E9A38C68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70CB20B8-C064-4A4C-A003-4423F836DB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0CB7DD39-7D63-42E5-9C34-9081CB75FA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493CE3D8-9CAA-4921-8B9F-6B6148BBC3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A7FA93B-18AE-4123-916C-F94E4EB773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A498C205-8772-4B38-8BE7-E6A792488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4763B0F4-ECFB-4A4D-80DB-7FA62BEFEF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2D66D85A-DEF8-4E7C-ABEF-68FDF5B974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01F4F0B6-7DA7-47BA-A14E-4ECD9AEC83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878FD81F-82C0-490D-9184-FF531C6C4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578D934A-A7ED-41D4-B9E6-D912634F3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7EEFADCD-C440-4425-873F-3DD18D0865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D0982BD-331A-4407-AE43-87BF6C035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F52DB1E2-3215-4F35-9326-AB0C8207E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E8D29CC5-B230-4FFE-B9FE-83ADC3582D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AC35B6C5-7C4B-4B88-B93A-BC19AEFABF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9D5C52D7-D70C-4E3F-87DA-26395DFC66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ABD503F3-79F1-4B25-8DB1-647558205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E25CFE63-C676-464C-80DB-0FA1F2D230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6F4CCC10-040D-4C0D-9007-F4B6573A9B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9016F76-4EAB-4C3D-BD95-7EA3ABA1B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829588D7-CCBA-4685-82BA-4D71D1536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BDFB4B91-9C8B-4BEE-8E98-C364DA9AF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14FF449B-6633-4C6E-BCB8-94FB257BFF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95F075F6-DA28-4A79-91EB-B1EA1FDED7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9590349-6F75-45AA-9AAC-2202B13165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2AB7455C-1A9E-4187-9AFE-A8A9048BE0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465FDDE1-2142-403B-A6C9-8E3992FB49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9C747485-B2B1-44F0-AF19-20688C09E2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FE27BE57-62AD-4C39-B0F2-390427233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F6B1CC7C-AE3D-493A-8944-154A6D1594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8B18AEB7-C12C-47A8-B1CE-A5DCBF60A0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FE770841-CE54-4F5F-922B-A3194C396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40B18FB6-11F3-4D60-9C41-80BE0BAA2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06B8C902-5015-4390-9FBE-118DBD76BC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0936ED1A-43E5-4D3D-82A9-7A5C86F76D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7" y="618518"/>
            <a:ext cx="474708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Graph 2</a:t>
            </a:r>
          </a:p>
        </p:txBody>
      </p:sp>
      <p:sp>
        <p:nvSpPr>
          <p:cNvPr id="53" name="Round Diagonal Corner Rectangle 9">
            <a:extLst>
              <a:ext uri="{FF2B5EF4-FFF2-40B4-BE49-F238E27FC236}">
                <a16:creationId xmlns:a16="http://schemas.microsoft.com/office/drawing/2014/main" id="{B17B89E9-0A60-4DE1-97F8-2E81D4CCE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0" y="808057"/>
            <a:ext cx="5286376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42268EB0-E5F9-3A69-5D6A-41CAEA48D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88" y="1686390"/>
            <a:ext cx="4635583" cy="34892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B0588-5E5A-0D17-C341-F74060CC1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69957" y="2249487"/>
            <a:ext cx="4747087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8703-7473-4264-8E13-55417EFBB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Analysis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1E4DA4-054D-7D9C-E630-C25C4E722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What is the relationship between the two periods when is comes to humidity?</a:t>
            </a:r>
          </a:p>
          <a:p>
            <a:r>
              <a:rPr lang="en-US" dirty="0"/>
              <a:t>As the temperature goes higher,  the humidity gets lower.</a:t>
            </a:r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7C3873-AE92-5F1A-A5C4-931029DECB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873467"/>
              </p:ext>
            </p:extLst>
          </p:nvPr>
        </p:nvGraphicFramePr>
        <p:xfrm>
          <a:off x="5815804" y="2631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A0C8C93-4FEE-96D9-747A-9CC28DFBB0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046187"/>
              </p:ext>
            </p:extLst>
          </p:nvPr>
        </p:nvGraphicFramePr>
        <p:xfrm>
          <a:off x="5815804" y="3048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0373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47B68-3FFB-49CE-A95D-85730420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Prediction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874A0A-2EB8-EE20-52FD-2A1C5A473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Over the course of the following weeks as the temperature goes up the humidity will go down. Since we are going into the winter months, I see the temperature going down which will increase the humidity going up.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75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ADBE-A168-437F-9DB4-FCBF2F15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28AB5-C19D-4185-8C4D-82F5E30E9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challenge I faced when doing this project, was sometimes inputting the incorrect keys while writing the script. Which would result in a frustrating error.</a:t>
            </a:r>
          </a:p>
        </p:txBody>
      </p:sp>
    </p:spTree>
    <p:extLst>
      <p:ext uri="{BB962C8B-B14F-4D97-AF65-F5344CB8AC3E}">
        <p14:creationId xmlns:p14="http://schemas.microsoft.com/office/powerpoint/2010/main" val="3793208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F6895-9D2D-4629-9475-5888EC84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 Acquired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F2FBF-1173-46E2-80B7-5E4C18D2E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Coding/programming</a:t>
            </a:r>
          </a:p>
          <a:p>
            <a:r>
              <a:rPr lang="en-US" dirty="0"/>
              <a:t>Operating system fundamentals</a:t>
            </a:r>
          </a:p>
          <a:p>
            <a:r>
              <a:rPr lang="en-US" dirty="0"/>
              <a:t>Automation</a:t>
            </a:r>
          </a:p>
          <a:p>
            <a:r>
              <a:rPr lang="en-US" dirty="0"/>
              <a:t>Excel practice</a:t>
            </a:r>
          </a:p>
        </p:txBody>
      </p:sp>
    </p:spTree>
    <p:extLst>
      <p:ext uri="{BB962C8B-B14F-4D97-AF65-F5344CB8AC3E}">
        <p14:creationId xmlns:p14="http://schemas.microsoft.com/office/powerpoint/2010/main" val="927088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6EFC-746F-4115-B611-264A4140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1A2A-4BC8-4A61-852D-0D7570A4E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project was a great introduction to Python programming language.</a:t>
            </a:r>
          </a:p>
          <a:p>
            <a:r>
              <a:rPr lang="en-US" dirty="0"/>
              <a:t>I was able to manipulate data in order to graph out the data and make the data to be read in a user friendly way.</a:t>
            </a:r>
          </a:p>
        </p:txBody>
      </p:sp>
    </p:spTree>
    <p:extLst>
      <p:ext uri="{BB962C8B-B14F-4D97-AF65-F5344CB8AC3E}">
        <p14:creationId xmlns:p14="http://schemas.microsoft.com/office/powerpoint/2010/main" val="418641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9BBB8-21F7-629D-9922-08A5A553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13D0E-35A0-EF82-E9D0-8CCFEB033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developing this program with data project, all software must be downloaded and installed</a:t>
            </a:r>
          </a:p>
          <a:p>
            <a:r>
              <a:rPr lang="en-US" dirty="0"/>
              <a:t>Software needed included SQLite, studio, Excel, and a python IDE - anaconda</a:t>
            </a:r>
          </a:p>
        </p:txBody>
      </p:sp>
    </p:spTree>
    <p:extLst>
      <p:ext uri="{BB962C8B-B14F-4D97-AF65-F5344CB8AC3E}">
        <p14:creationId xmlns:p14="http://schemas.microsoft.com/office/powerpoint/2010/main" val="163226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CB911-A568-4704-B914-1964D7BD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Software Inventory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0AF25E1-5C23-3849-52E4-F7D5B256B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640" y="3424541"/>
            <a:ext cx="5801360" cy="3259022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F40C24A-6821-A08C-E0B5-8724EA9EA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79" y="3424541"/>
            <a:ext cx="6086475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7652EA-0F97-AB90-E1E4-F62EB76644BC}"/>
              </a:ext>
            </a:extLst>
          </p:cNvPr>
          <p:cNvSpPr txBox="1"/>
          <p:nvPr/>
        </p:nvSpPr>
        <p:spPr>
          <a:xfrm>
            <a:off x="2645093" y="2783840"/>
            <a:ext cx="109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7EA67-FCAB-232E-54F1-C9A6C1121888}"/>
              </a:ext>
            </a:extLst>
          </p:cNvPr>
          <p:cNvSpPr txBox="1"/>
          <p:nvPr/>
        </p:nvSpPr>
        <p:spPr>
          <a:xfrm>
            <a:off x="8453122" y="2783840"/>
            <a:ext cx="286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Python IDE - anaconda</a:t>
            </a:r>
          </a:p>
        </p:txBody>
      </p:sp>
    </p:spTree>
    <p:extLst>
      <p:ext uri="{BB962C8B-B14F-4D97-AF65-F5344CB8AC3E}">
        <p14:creationId xmlns:p14="http://schemas.microsoft.com/office/powerpoint/2010/main" val="183497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5279C-AC95-DFE2-4C25-18BDB300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3BB6-3EE9-DA37-9912-BBCC81B2A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performing an inventory of the software needed for this project, a plan was created for the temperature data project</a:t>
            </a:r>
          </a:p>
          <a:p>
            <a:r>
              <a:rPr lang="en-US" dirty="0"/>
              <a:t>To Plan the design of this project, a flowchart was created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5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29AF-D805-BE6E-66DF-6F585D3E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Flowcharts?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B8835-2037-508C-80DA-B2255923D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charts are graphical representations of processes or workflows, and the flowchart developed illustrates the process and the output of this software development project.</a:t>
            </a:r>
          </a:p>
          <a:p>
            <a:r>
              <a:rPr lang="en-US" dirty="0"/>
              <a:t>Many companies use flowcharts as simple narratives</a:t>
            </a:r>
          </a:p>
        </p:txBody>
      </p:sp>
    </p:spTree>
    <p:extLst>
      <p:ext uri="{BB962C8B-B14F-4D97-AF65-F5344CB8AC3E}">
        <p14:creationId xmlns:p14="http://schemas.microsoft.com/office/powerpoint/2010/main" val="325233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6BEF-9B5A-4F22-AA70-34468CD0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Flowchart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D73B17A-8623-01E1-536E-060CB532D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15" y="860805"/>
            <a:ext cx="2203450" cy="520700"/>
          </a:xfrm>
          <a:prstGeom prst="rect">
            <a:avLst/>
          </a:prstGeom>
          <a:solidFill>
            <a:srgbClr val="70AD47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Install Python module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D60D1B6-D4B2-7657-9B34-3A8048CBE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15" y="1743528"/>
            <a:ext cx="2203450" cy="520700"/>
          </a:xfrm>
          <a:prstGeom prst="rect">
            <a:avLst/>
          </a:prstGeom>
          <a:solidFill>
            <a:srgbClr val="70AD47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weather data to database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9FFF8E6-EA42-435C-E31A-4E8910820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15" y="2627174"/>
            <a:ext cx="2203450" cy="520700"/>
          </a:xfrm>
          <a:prstGeom prst="rect">
            <a:avLst/>
          </a:prstGeom>
          <a:solidFill>
            <a:srgbClr val="70AD47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Extract weather data from database int csv file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C21301D-7507-F6D5-03B0-AED33DBC0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15" y="3549163"/>
            <a:ext cx="2203450" cy="520700"/>
          </a:xfrm>
          <a:prstGeom prst="rect">
            <a:avLst/>
          </a:prstGeom>
          <a:solidFill>
            <a:srgbClr val="70AD47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Cleanse weather data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45063FB-C37B-4ECD-7D4A-9EC51904E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15" y="4487689"/>
            <a:ext cx="2203450" cy="520700"/>
          </a:xfrm>
          <a:prstGeom prst="rect">
            <a:avLst/>
          </a:prstGeom>
          <a:solidFill>
            <a:srgbClr val="70AD47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Excel to manipulate data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1E11BB26-06F7-E187-FF41-8A3E63BEA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15" y="5404383"/>
            <a:ext cx="2203450" cy="520700"/>
          </a:xfrm>
          <a:prstGeom prst="rect">
            <a:avLst/>
          </a:prstGeom>
          <a:solidFill>
            <a:srgbClr val="70AD47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python data analytics module to develop graphical models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E964C0F5-F9AA-A013-7C73-BA9B216E4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350" y="76035"/>
            <a:ext cx="1853916" cy="457200"/>
          </a:xfrm>
          <a:prstGeom prst="ellipse">
            <a:avLst/>
          </a:prstGeom>
          <a:solidFill>
            <a:srgbClr val="70AD47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916C8D32-A304-EF05-A8D8-5D9D96606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648" y="6321077"/>
            <a:ext cx="1638584" cy="372783"/>
          </a:xfrm>
          <a:prstGeom prst="ellipse">
            <a:avLst/>
          </a:prstGeom>
          <a:solidFill>
            <a:srgbClr val="70AD47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8BA275D-DC88-BAE1-193F-E88B5A57A118}"/>
              </a:ext>
            </a:extLst>
          </p:cNvPr>
          <p:cNvSpPr/>
          <p:nvPr/>
        </p:nvSpPr>
        <p:spPr>
          <a:xfrm>
            <a:off x="7578882" y="562776"/>
            <a:ext cx="406116" cy="266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EAFF2AE-EC60-E252-354B-DA01E902458C}"/>
              </a:ext>
            </a:extLst>
          </p:cNvPr>
          <p:cNvSpPr/>
          <p:nvPr/>
        </p:nvSpPr>
        <p:spPr>
          <a:xfrm>
            <a:off x="7578882" y="1433719"/>
            <a:ext cx="406116" cy="266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E0F1A9D-79A2-EAA9-05F7-FA28E8913782}"/>
              </a:ext>
            </a:extLst>
          </p:cNvPr>
          <p:cNvSpPr/>
          <p:nvPr/>
        </p:nvSpPr>
        <p:spPr>
          <a:xfrm>
            <a:off x="7578882" y="6054489"/>
            <a:ext cx="406116" cy="266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A972EE2-8166-73E7-C1FB-695F551CC206}"/>
              </a:ext>
            </a:extLst>
          </p:cNvPr>
          <p:cNvSpPr/>
          <p:nvPr/>
        </p:nvSpPr>
        <p:spPr>
          <a:xfrm>
            <a:off x="7578882" y="5084008"/>
            <a:ext cx="406116" cy="266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2EEBEC5-7211-A4EC-AD57-6F93B32CE34B}"/>
              </a:ext>
            </a:extLst>
          </p:cNvPr>
          <p:cNvSpPr/>
          <p:nvPr/>
        </p:nvSpPr>
        <p:spPr>
          <a:xfrm>
            <a:off x="7578882" y="4145482"/>
            <a:ext cx="406116" cy="266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83A1CEE8-B068-25D0-FD14-53D383A1799C}"/>
              </a:ext>
            </a:extLst>
          </p:cNvPr>
          <p:cNvSpPr/>
          <p:nvPr/>
        </p:nvSpPr>
        <p:spPr>
          <a:xfrm>
            <a:off x="7601059" y="3223493"/>
            <a:ext cx="406116" cy="266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E6DFE8D-8F44-3CBF-4799-4271423B4154}"/>
              </a:ext>
            </a:extLst>
          </p:cNvPr>
          <p:cNvSpPr/>
          <p:nvPr/>
        </p:nvSpPr>
        <p:spPr>
          <a:xfrm>
            <a:off x="7578882" y="2337784"/>
            <a:ext cx="406116" cy="266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CF175-62EE-8E4D-BD23-A2F44331344F}"/>
              </a:ext>
            </a:extLst>
          </p:cNvPr>
          <p:cNvSpPr txBox="1"/>
          <p:nvPr/>
        </p:nvSpPr>
        <p:spPr>
          <a:xfrm>
            <a:off x="1141413" y="2354980"/>
            <a:ext cx="39544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 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 weather data to the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Extract weather data from database into a comma separated file with 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Cleanse weather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Excel to manipulate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python data analytics modules to develop graphical models</a:t>
            </a:r>
          </a:p>
        </p:txBody>
      </p:sp>
    </p:spTree>
    <p:extLst>
      <p:ext uri="{BB962C8B-B14F-4D97-AF65-F5344CB8AC3E}">
        <p14:creationId xmlns:p14="http://schemas.microsoft.com/office/powerpoint/2010/main" val="259773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5F8E-52E8-2510-FAB4-D0320C86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Adding the Library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8BB6C-EF0E-4E5B-B713-FBA123C49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In order for python to connect to the US government National Oceanic and Atmospheric Administration (NOOA) weather data service using cloud-based Application Programming Interface (API), a library module must be installed to use this service.</a:t>
            </a:r>
          </a:p>
          <a:p>
            <a:r>
              <a:rPr lang="en-US" dirty="0"/>
              <a:t>The screenshot show the NOAA-SDK library installed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6BEF66D-587D-CCAD-E54E-1F50B05AA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26" b="1"/>
          <a:stretch/>
        </p:blipFill>
        <p:spPr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55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2628-D2B2-471E-89F3-6D65F936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n-US" sz="3600" dirty="0"/>
              <a:t>Downloading Weather Data</a:t>
            </a:r>
            <a:endParaRPr lang="en-US" dirty="0"/>
          </a:p>
        </p:txBody>
      </p:sp>
      <p:pic>
        <p:nvPicPr>
          <p:cNvPr id="7" name="Picture 6" descr="Computer script on a screen">
            <a:extLst>
              <a:ext uri="{FF2B5EF4-FFF2-40B4-BE49-F238E27FC236}">
                <a16:creationId xmlns:a16="http://schemas.microsoft.com/office/drawing/2014/main" id="{CB7BFE03-A96A-AEF3-FB12-8A62D6BB0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4" r="47326" b="-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191E51-88E8-895C-F51D-A392E777A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06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171</TotalTime>
  <Words>537</Words>
  <Application>Microsoft Office PowerPoint</Application>
  <PresentationFormat>Widescreen</PresentationFormat>
  <Paragraphs>74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Tw Cen MT</vt:lpstr>
      <vt:lpstr>Circuit</vt:lpstr>
      <vt:lpstr>CEIS110 Course Project  Programming with data</vt:lpstr>
      <vt:lpstr>Introduction</vt:lpstr>
      <vt:lpstr>Software Inventory</vt:lpstr>
      <vt:lpstr>Software Inventory</vt:lpstr>
      <vt:lpstr>Planning and Design</vt:lpstr>
      <vt:lpstr>What are Flowcharts?</vt:lpstr>
      <vt:lpstr>Flowchart</vt:lpstr>
      <vt:lpstr>Adding the Library</vt:lpstr>
      <vt:lpstr>Downloading Weather Data</vt:lpstr>
      <vt:lpstr>BuildWeatherDb.py Code </vt:lpstr>
      <vt:lpstr>Python Console</vt:lpstr>
      <vt:lpstr>Weather.db File</vt:lpstr>
      <vt:lpstr>Querying the database with SQL</vt:lpstr>
      <vt:lpstr>Query to retrieve all columns and all rows</vt:lpstr>
      <vt:lpstr>Query to retrieve lowest and highest temperatures</vt:lpstr>
      <vt:lpstr>Query to retrieve all clear days</vt:lpstr>
      <vt:lpstr>Querying and manipulating data with SQL and Python </vt:lpstr>
      <vt:lpstr>Python code</vt:lpstr>
      <vt:lpstr>Retrieve and Convert Data to CSV Format</vt:lpstr>
      <vt:lpstr>Temperature and Humidity Chart</vt:lpstr>
      <vt:lpstr>Develop Graphical Models and Interpret Results  </vt:lpstr>
      <vt:lpstr>Graph 1</vt:lpstr>
      <vt:lpstr>Graph 2</vt:lpstr>
      <vt:lpstr>Analysis</vt:lpstr>
      <vt:lpstr>Prediction</vt:lpstr>
      <vt:lpstr>Challenges </vt:lpstr>
      <vt:lpstr>Career Skills Acquired 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Course Project  Smart Home Automation and Security System</dc:title>
  <dc:creator>Mitchell Woodworth</dc:creator>
  <cp:lastModifiedBy>Mitchell Woodworth</cp:lastModifiedBy>
  <cp:revision>2</cp:revision>
  <dcterms:created xsi:type="dcterms:W3CDTF">2021-12-19T00:16:51Z</dcterms:created>
  <dcterms:modified xsi:type="dcterms:W3CDTF">2022-12-16T02:43:48Z</dcterms:modified>
</cp:coreProperties>
</file>